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Average"/>
      <p:regular r:id="rId24"/>
    </p:embeddedFont>
    <p:embeddedFont>
      <p:font typeface="Oswal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7" roundtripDataSignature="AMtx7misqJhdALuxVYmNhmcfc0NHmY43e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Average-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swald-bold.fntdata"/><Relationship Id="rId25" Type="http://schemas.openxmlformats.org/officeDocument/2006/relationships/font" Target="fonts/Oswald-regular.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f05a8e4f5a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g2f05a8e4f5a_0_1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f05a8e4f5a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2f05a8e4f5a_0_1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f05a8e4f5a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g2f05a8e4f5a_0_7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74194ea72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3" name="Google Shape;153;g374194ea721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f05a8e4f5a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g2f05a8e4f5a_0_1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374194ea721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374194ea721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f05a8e4f5a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1" name="Google Shape;171;g2f05a8e4f5a_0_2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f05a8e4f5a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g2f05a8e4f5a_1_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f05a8e4f5a_1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2" name="Google Shape;182;g2f05a8e4f5a_1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74194ea72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g374194ea721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f05a8e4f5a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g2f05a8e4f5a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f05a8e4f5a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g2f05a8e4f5a_0_1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f05a8e4f5a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g2f05a8e4f5a_1_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f05a8e4f5a_0_2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g2f05a8e4f5a_0_2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f05a8e4f5a_0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g2f05a8e4f5a_0_2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f05a8e4f5a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g2f05a8e4f5a_1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f05a8e4f5a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g2f05a8e4f5a_1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4"/>
          <p:cNvGrpSpPr/>
          <p:nvPr/>
        </p:nvGrpSpPr>
        <p:grpSpPr>
          <a:xfrm>
            <a:off x="4350279" y="2855377"/>
            <a:ext cx="443589" cy="105632"/>
            <a:chOff x="4137525" y="2915950"/>
            <a:chExt cx="869100" cy="207000"/>
          </a:xfrm>
        </p:grpSpPr>
        <p:sp>
          <p:nvSpPr>
            <p:cNvPr id="11" name="Google Shape;11;p24"/>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4"/>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4"/>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 name="Google Shape;14;p24"/>
          <p:cNvSpPr txBox="1"/>
          <p:nvPr>
            <p:ph type="ctrTitle"/>
          </p:nvPr>
        </p:nvSpPr>
        <p:spPr>
          <a:xfrm>
            <a:off x="671258" y="990800"/>
            <a:ext cx="7801500" cy="17301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15" name="Google Shape;15;p24"/>
          <p:cNvSpPr txBox="1"/>
          <p:nvPr>
            <p:ph idx="1" type="subTitle"/>
          </p:nvPr>
        </p:nvSpPr>
        <p:spPr>
          <a:xfrm>
            <a:off x="671250" y="3174876"/>
            <a:ext cx="78015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4"/>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33"/>
          <p:cNvSpPr txBox="1"/>
          <p:nvPr>
            <p:ph hasCustomPrompt="1" type="title"/>
          </p:nvPr>
        </p:nvSpPr>
        <p:spPr>
          <a:xfrm>
            <a:off x="311700" y="1255275"/>
            <a:ext cx="8520600" cy="1890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1" name="Google Shape;51;p33"/>
          <p:cNvSpPr txBox="1"/>
          <p:nvPr>
            <p:ph idx="1" type="body"/>
          </p:nvPr>
        </p:nvSpPr>
        <p:spPr>
          <a:xfrm>
            <a:off x="311700" y="32284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2" name="Google Shape;52;p33"/>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34"/>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 name="Shape 17"/>
        <p:cNvGrpSpPr/>
        <p:nvPr/>
      </p:nvGrpSpPr>
      <p:grpSpPr>
        <a:xfrm>
          <a:off x="0" y="0"/>
          <a:ext cx="0" cy="0"/>
          <a:chOff x="0" y="0"/>
          <a:chExt cx="0" cy="0"/>
        </a:xfrm>
      </p:grpSpPr>
      <p:sp>
        <p:nvSpPr>
          <p:cNvPr id="18" name="Google Shape;18;p2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19" name="Google Shape;19;p25"/>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2" name="Google Shape;22;p2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3" name="Google Shape;23;p26"/>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27"/>
          <p:cNvSpPr txBox="1"/>
          <p:nvPr>
            <p:ph type="title"/>
          </p:nvPr>
        </p:nvSpPr>
        <p:spPr>
          <a:xfrm>
            <a:off x="671250" y="2141250"/>
            <a:ext cx="7852200" cy="8610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6" name="Google Shape;26;p27"/>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sp>
        <p:nvSpPr>
          <p:cNvPr id="28" name="Google Shape;28;p2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9" name="Google Shape;29;p28"/>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0" name="Google Shape;30;p28"/>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28"/>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2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4" name="Google Shape;34;p2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5" name="Google Shape;35;p29"/>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30"/>
          <p:cNvSpPr txBox="1"/>
          <p:nvPr>
            <p:ph type="title"/>
          </p:nvPr>
        </p:nvSpPr>
        <p:spPr>
          <a:xfrm>
            <a:off x="490250" y="526350"/>
            <a:ext cx="62271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p:txBody>
      </p:sp>
      <p:sp>
        <p:nvSpPr>
          <p:cNvPr id="38" name="Google Shape;38;p30"/>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31"/>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1" name="Google Shape;41;p31"/>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31"/>
          <p:cNvSpPr txBox="1"/>
          <p:nvPr>
            <p:ph type="title"/>
          </p:nvPr>
        </p:nvSpPr>
        <p:spPr>
          <a:xfrm>
            <a:off x="265500" y="1081400"/>
            <a:ext cx="4045200" cy="1710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3" name="Google Shape;43;p31"/>
          <p:cNvSpPr txBox="1"/>
          <p:nvPr>
            <p:ph idx="1" type="subTitle"/>
          </p:nvPr>
        </p:nvSpPr>
        <p:spPr>
          <a:xfrm>
            <a:off x="265500" y="2845201"/>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31"/>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0"/>
              </a:spcBef>
              <a:spcAft>
                <a:spcPts val="0"/>
              </a:spcAft>
              <a:buClr>
                <a:schemeClr val="lt1"/>
              </a:buClr>
              <a:buSzPts val="1400"/>
              <a:buChar char="○"/>
              <a:defRPr>
                <a:solidFill>
                  <a:schemeClr val="lt1"/>
                </a:solidFill>
              </a:defRPr>
            </a:lvl2pPr>
            <a:lvl3pPr indent="-317500" lvl="2" marL="1371600" algn="l">
              <a:lnSpc>
                <a:spcPct val="115000"/>
              </a:lnSpc>
              <a:spcBef>
                <a:spcPts val="0"/>
              </a:spcBef>
              <a:spcAft>
                <a:spcPts val="0"/>
              </a:spcAft>
              <a:buClr>
                <a:schemeClr val="lt1"/>
              </a:buClr>
              <a:buSzPts val="1400"/>
              <a:buChar char="■"/>
              <a:defRPr>
                <a:solidFill>
                  <a:schemeClr val="lt1"/>
                </a:solidFill>
              </a:defRPr>
            </a:lvl3pPr>
            <a:lvl4pPr indent="-317500" lvl="3" marL="1828800" algn="l">
              <a:lnSpc>
                <a:spcPct val="115000"/>
              </a:lnSpc>
              <a:spcBef>
                <a:spcPts val="0"/>
              </a:spcBef>
              <a:spcAft>
                <a:spcPts val="0"/>
              </a:spcAft>
              <a:buClr>
                <a:schemeClr val="lt1"/>
              </a:buClr>
              <a:buSzPts val="1400"/>
              <a:buChar char="●"/>
              <a:defRPr>
                <a:solidFill>
                  <a:schemeClr val="lt1"/>
                </a:solidFill>
              </a:defRPr>
            </a:lvl4pPr>
            <a:lvl5pPr indent="-317500" lvl="4" marL="2286000" algn="l">
              <a:lnSpc>
                <a:spcPct val="115000"/>
              </a:lnSpc>
              <a:spcBef>
                <a:spcPts val="0"/>
              </a:spcBef>
              <a:spcAft>
                <a:spcPts val="0"/>
              </a:spcAft>
              <a:buClr>
                <a:schemeClr val="lt1"/>
              </a:buClr>
              <a:buSzPts val="1400"/>
              <a:buChar char="○"/>
              <a:defRPr>
                <a:solidFill>
                  <a:schemeClr val="lt1"/>
                </a:solidFill>
              </a:defRPr>
            </a:lvl5pPr>
            <a:lvl6pPr indent="-317500" lvl="5" marL="2743200" algn="l">
              <a:lnSpc>
                <a:spcPct val="115000"/>
              </a:lnSpc>
              <a:spcBef>
                <a:spcPts val="0"/>
              </a:spcBef>
              <a:spcAft>
                <a:spcPts val="0"/>
              </a:spcAft>
              <a:buClr>
                <a:schemeClr val="lt1"/>
              </a:buClr>
              <a:buSzPts val="1400"/>
              <a:buChar char="■"/>
              <a:defRPr>
                <a:solidFill>
                  <a:schemeClr val="lt1"/>
                </a:solidFill>
              </a:defRPr>
            </a:lvl6pPr>
            <a:lvl7pPr indent="-317500" lvl="6" marL="3200400" algn="l">
              <a:lnSpc>
                <a:spcPct val="115000"/>
              </a:lnSpc>
              <a:spcBef>
                <a:spcPts val="0"/>
              </a:spcBef>
              <a:spcAft>
                <a:spcPts val="0"/>
              </a:spcAft>
              <a:buClr>
                <a:schemeClr val="lt1"/>
              </a:buClr>
              <a:buSzPts val="1400"/>
              <a:buChar char="●"/>
              <a:defRPr>
                <a:solidFill>
                  <a:schemeClr val="lt1"/>
                </a:solidFill>
              </a:defRPr>
            </a:lvl7pPr>
            <a:lvl8pPr indent="-317500" lvl="7" marL="3657600" algn="l">
              <a:lnSpc>
                <a:spcPct val="115000"/>
              </a:lnSpc>
              <a:spcBef>
                <a:spcPts val="0"/>
              </a:spcBef>
              <a:spcAft>
                <a:spcPts val="0"/>
              </a:spcAft>
              <a:buClr>
                <a:schemeClr val="lt1"/>
              </a:buClr>
              <a:buSzPts val="1400"/>
              <a:buChar char="○"/>
              <a:defRPr>
                <a:solidFill>
                  <a:schemeClr val="lt1"/>
                </a:solidFill>
              </a:defRPr>
            </a:lvl8pPr>
            <a:lvl9pPr indent="-317500" lvl="8" marL="4114800" algn="l">
              <a:lnSpc>
                <a:spcPct val="115000"/>
              </a:lnSpc>
              <a:spcBef>
                <a:spcPts val="0"/>
              </a:spcBef>
              <a:spcAft>
                <a:spcPts val="0"/>
              </a:spcAft>
              <a:buClr>
                <a:schemeClr val="lt1"/>
              </a:buClr>
              <a:buSzPts val="1400"/>
              <a:buChar char="■"/>
              <a:defRPr>
                <a:solidFill>
                  <a:schemeClr val="lt1"/>
                </a:solidFill>
              </a:defRPr>
            </a:lvl9pPr>
          </a:lstStyle>
          <a:p/>
        </p:txBody>
      </p:sp>
      <p:sp>
        <p:nvSpPr>
          <p:cNvPr id="45" name="Google Shape;45;p3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3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32"/>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1pPr>
            <a:lvl2pPr lvl="1"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2pPr>
            <a:lvl3pPr lvl="2"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3pPr>
            <a:lvl4pPr lvl="3"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4pPr>
            <a:lvl5pPr lvl="4"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5pPr>
            <a:lvl6pPr lvl="5"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6pPr>
            <a:lvl7pPr lvl="6"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7pPr>
            <a:lvl8pPr lvl="7"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8pPr>
            <a:lvl9pPr lvl="8" marR="0" rtl="0" algn="l">
              <a:lnSpc>
                <a:spcPct val="100000"/>
              </a:lnSpc>
              <a:spcBef>
                <a:spcPts val="0"/>
              </a:spcBef>
              <a:spcAft>
                <a:spcPts val="0"/>
              </a:spcAft>
              <a:buClr>
                <a:schemeClr val="dk1"/>
              </a:buClr>
              <a:buSzPts val="3000"/>
              <a:buFont typeface="Oswald"/>
              <a:buNone/>
              <a:defRPr b="0" i="0" sz="3000" u="none" cap="none" strike="noStrike">
                <a:solidFill>
                  <a:schemeClr val="dk1"/>
                </a:solidFill>
                <a:latin typeface="Oswald"/>
                <a:ea typeface="Oswald"/>
                <a:cs typeface="Oswald"/>
                <a:sym typeface="Oswald"/>
              </a:defRPr>
            </a:lvl9pPr>
          </a:lstStyle>
          <a:p/>
        </p:txBody>
      </p:sp>
      <p:sp>
        <p:nvSpPr>
          <p:cNvPr id="7" name="Google Shape;7;p2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accent3"/>
              </a:buClr>
              <a:buSzPts val="1800"/>
              <a:buFont typeface="Average"/>
              <a:buChar char="●"/>
              <a:defRPr b="0" i="0" sz="1800" u="none" cap="none" strike="noStrike">
                <a:solidFill>
                  <a:schemeClr val="accent3"/>
                </a:solidFill>
                <a:latin typeface="Average"/>
                <a:ea typeface="Average"/>
                <a:cs typeface="Average"/>
                <a:sym typeface="Average"/>
              </a:defRPr>
            </a:lvl1pPr>
            <a:lvl2pPr indent="-317500" lvl="1" marL="9144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2pPr>
            <a:lvl3pPr indent="-317500" lvl="2" marL="13716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3pPr>
            <a:lvl4pPr indent="-317500" lvl="3" marL="18288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4pPr>
            <a:lvl5pPr indent="-317500" lvl="4" marL="22860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5pPr>
            <a:lvl6pPr indent="-317500" lvl="5" marL="27432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6pPr>
            <a:lvl7pPr indent="-317500" lvl="6" marL="32004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7pPr>
            <a:lvl8pPr indent="-317500" lvl="7" marL="36576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8pPr>
            <a:lvl9pPr indent="-317500" lvl="8" marL="4114800" marR="0" rtl="0" algn="l">
              <a:lnSpc>
                <a:spcPct val="115000"/>
              </a:lnSpc>
              <a:spcBef>
                <a:spcPts val="0"/>
              </a:spcBef>
              <a:spcAft>
                <a:spcPts val="0"/>
              </a:spcAft>
              <a:buClr>
                <a:schemeClr val="accent3"/>
              </a:buClr>
              <a:buSzPts val="1400"/>
              <a:buFont typeface="Average"/>
              <a:buChar char="■"/>
              <a:defRPr b="0" i="0" sz="1400" u="none" cap="none" strike="noStrike">
                <a:solidFill>
                  <a:schemeClr val="accent3"/>
                </a:solidFill>
                <a:latin typeface="Average"/>
                <a:ea typeface="Average"/>
                <a:cs typeface="Average"/>
                <a:sym typeface="Average"/>
              </a:defRPr>
            </a:lvl9pPr>
          </a:lstStyle>
          <a:p/>
        </p:txBody>
      </p:sp>
      <p:sp>
        <p:nvSpPr>
          <p:cNvPr id="8" name="Google Shape;8;p23"/>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58" name="Shape 58"/>
        <p:cNvGrpSpPr/>
        <p:nvPr/>
      </p:nvGrpSpPr>
      <p:grpSpPr>
        <a:xfrm>
          <a:off x="0" y="0"/>
          <a:ext cx="0" cy="0"/>
          <a:chOff x="0" y="0"/>
          <a:chExt cx="0" cy="0"/>
        </a:xfrm>
      </p:grpSpPr>
      <p:sp>
        <p:nvSpPr>
          <p:cNvPr id="59" name="Google Shape;59;p2"/>
          <p:cNvSpPr txBox="1"/>
          <p:nvPr>
            <p:ph idx="4294967295" type="ctrTitle"/>
          </p:nvPr>
        </p:nvSpPr>
        <p:spPr>
          <a:xfrm>
            <a:off x="671250" y="-76000"/>
            <a:ext cx="7801500" cy="895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800"/>
              <a:buNone/>
            </a:pPr>
            <a:r>
              <a:rPr b="1" lang="en">
                <a:solidFill>
                  <a:srgbClr val="000000"/>
                </a:solidFill>
                <a:latin typeface="Cambria"/>
                <a:ea typeface="Cambria"/>
                <a:cs typeface="Cambria"/>
                <a:sym typeface="Cambria"/>
              </a:rPr>
              <a:t>SCAF WATER POLO</a:t>
            </a:r>
            <a:endParaRPr b="1">
              <a:solidFill>
                <a:srgbClr val="000000"/>
              </a:solidFill>
              <a:latin typeface="Cambria"/>
              <a:ea typeface="Cambria"/>
              <a:cs typeface="Cambria"/>
              <a:sym typeface="Cambria"/>
            </a:endParaRPr>
          </a:p>
        </p:txBody>
      </p:sp>
      <p:sp>
        <p:nvSpPr>
          <p:cNvPr id="60" name="Google Shape;60;p2"/>
          <p:cNvSpPr txBox="1"/>
          <p:nvPr>
            <p:ph idx="4294967295" type="subTitle"/>
          </p:nvPr>
        </p:nvSpPr>
        <p:spPr>
          <a:xfrm>
            <a:off x="723425" y="636150"/>
            <a:ext cx="7801500" cy="895800"/>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0"/>
              </a:spcBef>
              <a:spcAft>
                <a:spcPts val="0"/>
              </a:spcAft>
              <a:buSzPts val="2100"/>
              <a:buNone/>
            </a:pPr>
            <a:r>
              <a:rPr b="1" lang="en" sz="2800">
                <a:solidFill>
                  <a:srgbClr val="000000"/>
                </a:solidFill>
              </a:rPr>
              <a:t>High School Officials Instruction</a:t>
            </a:r>
            <a:endParaRPr b="1" sz="2800">
              <a:solidFill>
                <a:srgbClr val="000000"/>
              </a:solidFill>
            </a:endParaRPr>
          </a:p>
          <a:p>
            <a:pPr indent="0" lvl="0" marL="0" rtl="0" algn="ctr">
              <a:lnSpc>
                <a:spcPct val="90000"/>
              </a:lnSpc>
              <a:spcBef>
                <a:spcPts val="0"/>
              </a:spcBef>
              <a:spcAft>
                <a:spcPts val="0"/>
              </a:spcAft>
              <a:buSzPts val="2100"/>
              <a:buNone/>
            </a:pPr>
            <a:r>
              <a:rPr b="1" lang="en" sz="2800">
                <a:solidFill>
                  <a:srgbClr val="000000"/>
                </a:solidFill>
              </a:rPr>
              <a:t>2025-2026 </a:t>
            </a:r>
            <a:r>
              <a:rPr b="1" lang="en" sz="2800">
                <a:solidFill>
                  <a:srgbClr val="0000FF"/>
                </a:solidFill>
              </a:rPr>
              <a:t>Clinic #1</a:t>
            </a:r>
            <a:endParaRPr b="1" sz="2800">
              <a:solidFill>
                <a:srgbClr val="000000"/>
              </a:solidFill>
            </a:endParaRPr>
          </a:p>
        </p:txBody>
      </p:sp>
      <p:sp>
        <p:nvSpPr>
          <p:cNvPr id="61" name="Google Shape;61;p2"/>
          <p:cNvSpPr txBox="1"/>
          <p:nvPr/>
        </p:nvSpPr>
        <p:spPr>
          <a:xfrm>
            <a:off x="359825" y="1834800"/>
            <a:ext cx="4266900" cy="2555100"/>
          </a:xfrm>
          <a:prstGeom prst="rect">
            <a:avLst/>
          </a:prstGeom>
          <a:noFill/>
          <a:ln>
            <a:noFill/>
          </a:ln>
        </p:spPr>
        <p:txBody>
          <a:bodyPr anchorCtr="0" anchor="t" bIns="91425" lIns="91425" spcFirstLastPara="1" rIns="91425" wrap="square" tIns="91425">
            <a:spAutoFit/>
          </a:bodyPr>
          <a:lstStyle/>
          <a:p>
            <a:pPr indent="-400050" lvl="0" marL="457200" marR="0" rtl="0" algn="l">
              <a:lnSpc>
                <a:spcPct val="100000"/>
              </a:lnSpc>
              <a:spcBef>
                <a:spcPts val="0"/>
              </a:spcBef>
              <a:spcAft>
                <a:spcPts val="0"/>
              </a:spcAft>
              <a:buClr>
                <a:srgbClr val="0000FF"/>
              </a:buClr>
              <a:buSzPts val="2700"/>
              <a:buFont typeface="Georgia"/>
              <a:buChar char="●"/>
            </a:pPr>
            <a:r>
              <a:rPr b="1" i="0" lang="en" sz="2700" u="none" cap="none" strike="noStrike">
                <a:solidFill>
                  <a:srgbClr val="0000FF"/>
                </a:solidFill>
                <a:latin typeface="Georgia"/>
                <a:ea typeface="Georgia"/>
                <a:cs typeface="Georgia"/>
                <a:sym typeface="Georgia"/>
              </a:rPr>
              <a:t>Welcome</a:t>
            </a:r>
            <a:endParaRPr b="1" i="0" sz="2700" u="none" cap="none" strike="noStrike">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i="0" lang="en" sz="2700" u="none" cap="none" strike="noStrike">
                <a:solidFill>
                  <a:srgbClr val="0000FF"/>
                </a:solidFill>
                <a:latin typeface="Georgia"/>
                <a:ea typeface="Georgia"/>
                <a:cs typeface="Georgia"/>
                <a:sym typeface="Georgia"/>
              </a:rPr>
              <a:t>Rules Test</a:t>
            </a:r>
            <a:endParaRPr b="1" i="0" sz="2700" u="none" cap="none" strike="noStrike">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lang="en" sz="2700">
                <a:solidFill>
                  <a:srgbClr val="0000FF"/>
                </a:solidFill>
                <a:latin typeface="Georgia"/>
                <a:ea typeface="Georgia"/>
                <a:cs typeface="Georgia"/>
                <a:sym typeface="Georgia"/>
              </a:rPr>
              <a:t>Editorial Changes</a:t>
            </a:r>
            <a:endParaRPr b="1" sz="2700">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lang="en" sz="2700">
                <a:solidFill>
                  <a:srgbClr val="0000FF"/>
                </a:solidFill>
                <a:latin typeface="Georgia"/>
                <a:ea typeface="Georgia"/>
                <a:cs typeface="Georgia"/>
                <a:sym typeface="Georgia"/>
              </a:rPr>
              <a:t>Officials: </a:t>
            </a:r>
            <a:endParaRPr b="1" sz="2700">
              <a:solidFill>
                <a:srgbClr val="0000FF"/>
              </a:solidFill>
              <a:latin typeface="Georgia"/>
              <a:ea typeface="Georgia"/>
              <a:cs typeface="Georgia"/>
              <a:sym typeface="Georgia"/>
            </a:endParaRPr>
          </a:p>
          <a:p>
            <a:pPr indent="0" lvl="0" marL="457200" marR="0" rtl="0" algn="l">
              <a:lnSpc>
                <a:spcPct val="100000"/>
              </a:lnSpc>
              <a:spcBef>
                <a:spcPts val="0"/>
              </a:spcBef>
              <a:spcAft>
                <a:spcPts val="0"/>
              </a:spcAft>
              <a:buNone/>
            </a:pPr>
            <a:r>
              <a:rPr b="1" lang="en" sz="1900">
                <a:solidFill>
                  <a:srgbClr val="FF0000"/>
                </a:solidFill>
                <a:latin typeface="Georgia"/>
                <a:ea typeface="Georgia"/>
                <a:cs typeface="Georgia"/>
                <a:sym typeface="Georgia"/>
              </a:rPr>
              <a:t>(Uniform and Procedures)</a:t>
            </a:r>
            <a:endParaRPr b="1" sz="1900">
              <a:solidFill>
                <a:srgbClr val="FF0000"/>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lang="en" sz="2700">
                <a:solidFill>
                  <a:srgbClr val="0000FF"/>
                </a:solidFill>
                <a:latin typeface="Georgia"/>
                <a:ea typeface="Georgia"/>
                <a:cs typeface="Georgia"/>
                <a:sym typeface="Georgia"/>
              </a:rPr>
              <a:t>Reporting</a:t>
            </a:r>
            <a:endParaRPr b="1" i="0" sz="2700" u="none" cap="none" strike="noStrike">
              <a:solidFill>
                <a:srgbClr val="0000FF"/>
              </a:solidFill>
              <a:latin typeface="Georgia"/>
              <a:ea typeface="Georgia"/>
              <a:cs typeface="Georgia"/>
              <a:sym typeface="Georgia"/>
            </a:endParaRPr>
          </a:p>
        </p:txBody>
      </p:sp>
      <p:sp>
        <p:nvSpPr>
          <p:cNvPr id="62" name="Google Shape;62;p2"/>
          <p:cNvSpPr txBox="1"/>
          <p:nvPr/>
        </p:nvSpPr>
        <p:spPr>
          <a:xfrm>
            <a:off x="4688550" y="1758600"/>
            <a:ext cx="4266900" cy="3109200"/>
          </a:xfrm>
          <a:prstGeom prst="rect">
            <a:avLst/>
          </a:prstGeom>
          <a:noFill/>
          <a:ln>
            <a:noFill/>
          </a:ln>
        </p:spPr>
        <p:txBody>
          <a:bodyPr anchorCtr="0" anchor="t" bIns="91425" lIns="91425" spcFirstLastPara="1" rIns="91425" wrap="square" tIns="91425">
            <a:spAutoFit/>
          </a:bodyPr>
          <a:lstStyle/>
          <a:p>
            <a:pPr indent="-400050" lvl="0" marL="457200" marR="0" rtl="0" algn="l">
              <a:lnSpc>
                <a:spcPct val="100000"/>
              </a:lnSpc>
              <a:spcBef>
                <a:spcPts val="0"/>
              </a:spcBef>
              <a:spcAft>
                <a:spcPts val="0"/>
              </a:spcAft>
              <a:buClr>
                <a:srgbClr val="0000FF"/>
              </a:buClr>
              <a:buSzPts val="2700"/>
              <a:buFont typeface="Georgia"/>
              <a:buChar char="●"/>
            </a:pPr>
            <a:r>
              <a:rPr b="1" lang="en" sz="2700">
                <a:solidFill>
                  <a:srgbClr val="0000FF"/>
                </a:solidFill>
                <a:latin typeface="Georgia"/>
                <a:ea typeface="Georgia"/>
                <a:cs typeface="Georgia"/>
                <a:sym typeface="Georgia"/>
              </a:rPr>
              <a:t>Points of Emphasis</a:t>
            </a:r>
            <a:endParaRPr b="1" sz="2700">
              <a:solidFill>
                <a:srgbClr val="0000FF"/>
              </a:solidFill>
              <a:latin typeface="Georgia"/>
              <a:ea typeface="Georgia"/>
              <a:cs typeface="Georgia"/>
              <a:sym typeface="Georgia"/>
            </a:endParaRPr>
          </a:p>
          <a:p>
            <a:pPr indent="-406400" lvl="0" marL="457200" rtl="0" algn="l">
              <a:spcBef>
                <a:spcPts val="0"/>
              </a:spcBef>
              <a:spcAft>
                <a:spcPts val="0"/>
              </a:spcAft>
              <a:buClr>
                <a:srgbClr val="0000FF"/>
              </a:buClr>
              <a:buSzPts val="2800"/>
              <a:buFont typeface="Georgia"/>
              <a:buChar char="●"/>
            </a:pPr>
            <a:r>
              <a:rPr b="1" lang="en" sz="2700">
                <a:solidFill>
                  <a:srgbClr val="0000FF"/>
                </a:solidFill>
                <a:latin typeface="Georgia"/>
                <a:ea typeface="Georgia"/>
                <a:cs typeface="Georgia"/>
                <a:sym typeface="Georgia"/>
              </a:rPr>
              <a:t>Rule Changes 2024-26 </a:t>
            </a:r>
            <a:r>
              <a:rPr b="1" lang="en">
                <a:solidFill>
                  <a:srgbClr val="FF0000"/>
                </a:solidFill>
                <a:latin typeface="Georgia"/>
                <a:ea typeface="Georgia"/>
                <a:cs typeface="Georgia"/>
                <a:sym typeface="Georgia"/>
              </a:rPr>
              <a:t>(Same as last year)</a:t>
            </a:r>
            <a:endParaRPr b="1" sz="2700">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lang="en" sz="2700">
                <a:solidFill>
                  <a:srgbClr val="0000FF"/>
                </a:solidFill>
                <a:latin typeface="Georgia"/>
                <a:ea typeface="Georgia"/>
                <a:cs typeface="Georgia"/>
                <a:sym typeface="Georgia"/>
              </a:rPr>
              <a:t>Rule Review</a:t>
            </a:r>
            <a:endParaRPr b="1" sz="2700">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i="0" lang="en" sz="2700" u="none" cap="none" strike="noStrike">
                <a:solidFill>
                  <a:srgbClr val="0000FF"/>
                </a:solidFill>
                <a:latin typeface="Georgia"/>
                <a:ea typeface="Georgia"/>
                <a:cs typeface="Georgia"/>
                <a:sym typeface="Georgia"/>
              </a:rPr>
              <a:t>Managing Decorum</a:t>
            </a:r>
            <a:endParaRPr b="1" i="0" sz="2700" u="none" cap="none" strike="noStrike">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i="0" lang="en" sz="2700" u="none" cap="none" strike="noStrike">
                <a:solidFill>
                  <a:srgbClr val="0000FF"/>
                </a:solidFill>
                <a:latin typeface="Georgia"/>
                <a:ea typeface="Georgia"/>
                <a:cs typeface="Georgia"/>
                <a:sym typeface="Georgia"/>
              </a:rPr>
              <a:t>Q&amp;A</a:t>
            </a:r>
            <a:endParaRPr b="1" i="0" sz="2700" u="none" cap="none" strike="noStrike">
              <a:solidFill>
                <a:srgbClr val="0000FF"/>
              </a:solidFill>
              <a:latin typeface="Georgia"/>
              <a:ea typeface="Georgia"/>
              <a:cs typeface="Georgia"/>
              <a:sym typeface="Georgia"/>
            </a:endParaRPr>
          </a:p>
          <a:p>
            <a:pPr indent="-400050" lvl="0" marL="457200" marR="0" rtl="0" algn="l">
              <a:lnSpc>
                <a:spcPct val="100000"/>
              </a:lnSpc>
              <a:spcBef>
                <a:spcPts val="0"/>
              </a:spcBef>
              <a:spcAft>
                <a:spcPts val="0"/>
              </a:spcAft>
              <a:buClr>
                <a:srgbClr val="0000FF"/>
              </a:buClr>
              <a:buSzPts val="2700"/>
              <a:buFont typeface="Georgia"/>
              <a:buChar char="●"/>
            </a:pPr>
            <a:r>
              <a:rPr b="1" i="0" lang="en" sz="2700" u="none" cap="none" strike="noStrike">
                <a:solidFill>
                  <a:srgbClr val="0000FF"/>
                </a:solidFill>
                <a:latin typeface="Georgia"/>
                <a:ea typeface="Georgia"/>
                <a:cs typeface="Georgia"/>
                <a:sym typeface="Georgia"/>
              </a:rPr>
              <a:t>Assigning</a:t>
            </a:r>
            <a:endParaRPr b="1" i="0" sz="2700" u="none" cap="none" strike="noStrike">
              <a:solidFill>
                <a:srgbClr val="0000FF"/>
              </a:solidFill>
              <a:latin typeface="Georgia"/>
              <a:ea typeface="Georgia"/>
              <a:cs typeface="Georgia"/>
              <a:sym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16" name="Shape 116"/>
        <p:cNvGrpSpPr/>
        <p:nvPr/>
      </p:nvGrpSpPr>
      <p:grpSpPr>
        <a:xfrm>
          <a:off x="0" y="0"/>
          <a:ext cx="0" cy="0"/>
          <a:chOff x="0" y="0"/>
          <a:chExt cx="0" cy="0"/>
        </a:xfrm>
      </p:grpSpPr>
      <p:sp>
        <p:nvSpPr>
          <p:cNvPr id="117" name="Google Shape;117;g2f05a8e4f5a_0_133"/>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3200">
                <a:solidFill>
                  <a:srgbClr val="000000"/>
                </a:solidFill>
                <a:latin typeface="Georgia"/>
                <a:ea typeface="Georgia"/>
                <a:cs typeface="Georgia"/>
                <a:sym typeface="Georgia"/>
              </a:rPr>
              <a:t>2024-26 Water Polo Points of Emphasis </a:t>
            </a:r>
            <a:endParaRPr b="1" sz="3200">
              <a:solidFill>
                <a:srgbClr val="000000"/>
              </a:solidFill>
              <a:latin typeface="Georgia"/>
              <a:ea typeface="Georgia"/>
              <a:cs typeface="Georgia"/>
              <a:sym typeface="Georgia"/>
            </a:endParaRPr>
          </a:p>
        </p:txBody>
      </p:sp>
      <p:sp>
        <p:nvSpPr>
          <p:cNvPr id="118" name="Google Shape;118;g2f05a8e4f5a_0_133"/>
          <p:cNvSpPr txBox="1"/>
          <p:nvPr>
            <p:ph idx="4294967295" type="body"/>
          </p:nvPr>
        </p:nvSpPr>
        <p:spPr>
          <a:xfrm>
            <a:off x="311700" y="1150425"/>
            <a:ext cx="8520600" cy="3002400"/>
          </a:xfrm>
          <a:prstGeom prst="rect">
            <a:avLst/>
          </a:prstGeom>
          <a:noFill/>
          <a:ln>
            <a:noFill/>
          </a:ln>
        </p:spPr>
        <p:txBody>
          <a:bodyPr anchorCtr="0" anchor="t" bIns="91425" lIns="91425" spcFirstLastPara="1" rIns="91425" wrap="square" tIns="91425">
            <a:noAutofit/>
          </a:bodyPr>
          <a:lstStyle/>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Inside the “</a:t>
            </a:r>
            <a:r>
              <a:rPr b="1" lang="en" sz="2800">
                <a:solidFill>
                  <a:srgbClr val="FF0000"/>
                </a:solidFill>
                <a:latin typeface="Cambria"/>
                <a:ea typeface="Cambria"/>
                <a:cs typeface="Cambria"/>
                <a:sym typeface="Cambria"/>
              </a:rPr>
              <a:t>Goal Area</a:t>
            </a:r>
            <a:r>
              <a:rPr b="1" lang="en" sz="2800">
                <a:solidFill>
                  <a:srgbClr val="000000"/>
                </a:solidFill>
                <a:latin typeface="Cambria"/>
                <a:ea typeface="Cambria"/>
                <a:cs typeface="Cambria"/>
                <a:sym typeface="Cambria"/>
              </a:rPr>
              <a:t>” Clarifications:</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Ball in Hand (except in the case of “foul from behind within 6 meters”):</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Advantage:</a:t>
            </a:r>
            <a:endParaRPr b="1" sz="28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rPr b="1" lang="en" sz="2800">
                <a:solidFill>
                  <a:srgbClr val="000000"/>
                </a:solidFill>
                <a:latin typeface="Cambria"/>
                <a:ea typeface="Cambria"/>
                <a:cs typeface="Cambria"/>
                <a:sym typeface="Cambria"/>
              </a:rPr>
              <a:t>	</a:t>
            </a:r>
            <a:endParaRPr b="1" sz="28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rPr b="1" lang="en" sz="2800">
                <a:solidFill>
                  <a:srgbClr val="000000"/>
                </a:solidFill>
                <a:latin typeface="Cambria"/>
                <a:ea typeface="Cambria"/>
                <a:cs typeface="Cambria"/>
                <a:sym typeface="Cambria"/>
              </a:rPr>
              <a:t>	</a:t>
            </a:r>
            <a:endParaRPr b="1" sz="28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t/>
            </a:r>
            <a:endParaRPr b="1" sz="28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t/>
            </a:r>
            <a:endParaRPr b="1" sz="2800">
              <a:solidFill>
                <a:srgbClr val="0000FF"/>
              </a:solidFill>
              <a:latin typeface="Cambria"/>
              <a:ea typeface="Cambria"/>
              <a:cs typeface="Cambria"/>
              <a:sym typeface="Cambr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22" name="Shape 122"/>
        <p:cNvGrpSpPr/>
        <p:nvPr/>
      </p:nvGrpSpPr>
      <p:grpSpPr>
        <a:xfrm>
          <a:off x="0" y="0"/>
          <a:ext cx="0" cy="0"/>
          <a:chOff x="0" y="0"/>
          <a:chExt cx="0" cy="0"/>
        </a:xfrm>
      </p:grpSpPr>
      <p:sp>
        <p:nvSpPr>
          <p:cNvPr id="123" name="Google Shape;123;g2f05a8e4f5a_0_148"/>
          <p:cNvSpPr txBox="1"/>
          <p:nvPr>
            <p:ph type="title"/>
          </p:nvPr>
        </p:nvSpPr>
        <p:spPr>
          <a:xfrm>
            <a:off x="311700" y="17850"/>
            <a:ext cx="8520600" cy="8448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3000"/>
              <a:buNone/>
            </a:pPr>
            <a:r>
              <a:rPr b="1" lang="en" sz="4000">
                <a:solidFill>
                  <a:srgbClr val="000000"/>
                </a:solidFill>
                <a:latin typeface="Georgia"/>
                <a:ea typeface="Georgia"/>
                <a:cs typeface="Georgia"/>
                <a:sym typeface="Georgia"/>
              </a:rPr>
              <a:t>2024-26 Rule Changes </a:t>
            </a:r>
            <a:endParaRPr b="1" sz="4000">
              <a:solidFill>
                <a:srgbClr val="000000"/>
              </a:solidFill>
              <a:latin typeface="Georgia"/>
              <a:ea typeface="Georgia"/>
              <a:cs typeface="Georgia"/>
              <a:sym typeface="Georgia"/>
            </a:endParaRPr>
          </a:p>
        </p:txBody>
      </p:sp>
      <p:sp>
        <p:nvSpPr>
          <p:cNvPr id="124" name="Google Shape;124;g2f05a8e4f5a_0_148"/>
          <p:cNvSpPr txBox="1"/>
          <p:nvPr>
            <p:ph idx="4294967295" type="body"/>
          </p:nvPr>
        </p:nvSpPr>
        <p:spPr>
          <a:xfrm>
            <a:off x="291175" y="695200"/>
            <a:ext cx="8520600" cy="1876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500" u="sng">
                <a:solidFill>
                  <a:srgbClr val="000000"/>
                </a:solidFill>
                <a:latin typeface="Cambria"/>
                <a:ea typeface="Cambria"/>
                <a:cs typeface="Cambria"/>
                <a:sym typeface="Cambria"/>
              </a:rPr>
              <a:t>1-6-1e:  Markers</a:t>
            </a:r>
            <a:endParaRPr b="1" sz="2500" u="sng">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2500">
                <a:solidFill>
                  <a:srgbClr val="000000"/>
                </a:solidFill>
                <a:latin typeface="Cambria"/>
                <a:ea typeface="Cambria"/>
                <a:cs typeface="Cambria"/>
                <a:sym typeface="Cambria"/>
              </a:rPr>
              <a:t>	“</a:t>
            </a:r>
            <a:r>
              <a:rPr b="1" lang="en" sz="2500">
                <a:solidFill>
                  <a:srgbClr val="FF0000"/>
                </a:solidFill>
                <a:latin typeface="Cambria"/>
                <a:ea typeface="Cambria"/>
                <a:cs typeface="Cambria"/>
                <a:sym typeface="Cambria"/>
              </a:rPr>
              <a:t>Goal Area</a:t>
            </a:r>
            <a:r>
              <a:rPr b="1" lang="en" sz="2500">
                <a:solidFill>
                  <a:srgbClr val="000000"/>
                </a:solidFill>
                <a:latin typeface="Cambria"/>
                <a:ea typeface="Cambria"/>
                <a:cs typeface="Cambria"/>
                <a:sym typeface="Cambria"/>
              </a:rPr>
              <a:t>” new markers.</a:t>
            </a:r>
            <a:endParaRPr b="1">
              <a:solidFill>
                <a:srgbClr val="0000FF"/>
              </a:solidFill>
              <a:latin typeface="Cambria"/>
              <a:ea typeface="Cambria"/>
              <a:cs typeface="Cambria"/>
              <a:sym typeface="Cambria"/>
            </a:endParaRPr>
          </a:p>
        </p:txBody>
      </p:sp>
      <p:cxnSp>
        <p:nvCxnSpPr>
          <p:cNvPr id="125" name="Google Shape;125;g2f05a8e4f5a_0_148"/>
          <p:cNvCxnSpPr/>
          <p:nvPr/>
        </p:nvCxnSpPr>
        <p:spPr>
          <a:xfrm>
            <a:off x="2300" y="4188000"/>
            <a:ext cx="1787700" cy="0"/>
          </a:xfrm>
          <a:prstGeom prst="straightConnector1">
            <a:avLst/>
          </a:prstGeom>
          <a:noFill/>
          <a:ln cap="flat" cmpd="sng" w="28575">
            <a:solidFill>
              <a:srgbClr val="000000"/>
            </a:solidFill>
            <a:prstDash val="solid"/>
            <a:round/>
            <a:headEnd len="sm" w="sm" type="none"/>
            <a:tailEnd len="sm" w="sm" type="none"/>
          </a:ln>
        </p:spPr>
      </p:cxnSp>
      <p:cxnSp>
        <p:nvCxnSpPr>
          <p:cNvPr id="126" name="Google Shape;126;g2f05a8e4f5a_0_148"/>
          <p:cNvCxnSpPr/>
          <p:nvPr/>
        </p:nvCxnSpPr>
        <p:spPr>
          <a:xfrm>
            <a:off x="1754900" y="4188000"/>
            <a:ext cx="1787700" cy="0"/>
          </a:xfrm>
          <a:prstGeom prst="straightConnector1">
            <a:avLst/>
          </a:prstGeom>
          <a:noFill/>
          <a:ln cap="flat" cmpd="sng" w="28575">
            <a:solidFill>
              <a:srgbClr val="FF0000"/>
            </a:solidFill>
            <a:prstDash val="solid"/>
            <a:round/>
            <a:headEnd len="sm" w="sm" type="none"/>
            <a:tailEnd len="sm" w="sm" type="none"/>
          </a:ln>
        </p:spPr>
      </p:cxnSp>
      <p:cxnSp>
        <p:nvCxnSpPr>
          <p:cNvPr id="127" name="Google Shape;127;g2f05a8e4f5a_0_148"/>
          <p:cNvCxnSpPr/>
          <p:nvPr/>
        </p:nvCxnSpPr>
        <p:spPr>
          <a:xfrm>
            <a:off x="5717300" y="4188000"/>
            <a:ext cx="1787700" cy="0"/>
          </a:xfrm>
          <a:prstGeom prst="straightConnector1">
            <a:avLst/>
          </a:prstGeom>
          <a:noFill/>
          <a:ln cap="flat" cmpd="sng" w="28575">
            <a:solidFill>
              <a:srgbClr val="FF0000"/>
            </a:solidFill>
            <a:prstDash val="solid"/>
            <a:round/>
            <a:headEnd len="sm" w="sm" type="none"/>
            <a:tailEnd len="sm" w="sm" type="none"/>
          </a:ln>
        </p:spPr>
      </p:cxnSp>
      <p:cxnSp>
        <p:nvCxnSpPr>
          <p:cNvPr id="128" name="Google Shape;128;g2f05a8e4f5a_0_148"/>
          <p:cNvCxnSpPr/>
          <p:nvPr/>
        </p:nvCxnSpPr>
        <p:spPr>
          <a:xfrm>
            <a:off x="7393700" y="4188000"/>
            <a:ext cx="1787700" cy="0"/>
          </a:xfrm>
          <a:prstGeom prst="straightConnector1">
            <a:avLst/>
          </a:prstGeom>
          <a:noFill/>
          <a:ln cap="flat" cmpd="sng" w="28575">
            <a:solidFill>
              <a:srgbClr val="000000"/>
            </a:solidFill>
            <a:prstDash val="solid"/>
            <a:round/>
            <a:headEnd len="sm" w="sm" type="none"/>
            <a:tailEnd len="sm" w="sm" type="none"/>
          </a:ln>
        </p:spPr>
      </p:cxnSp>
      <p:cxnSp>
        <p:nvCxnSpPr>
          <p:cNvPr id="129" name="Google Shape;129;g2f05a8e4f5a_0_148"/>
          <p:cNvCxnSpPr/>
          <p:nvPr/>
        </p:nvCxnSpPr>
        <p:spPr>
          <a:xfrm>
            <a:off x="3542775" y="3888175"/>
            <a:ext cx="0" cy="576600"/>
          </a:xfrm>
          <a:prstGeom prst="straightConnector1">
            <a:avLst/>
          </a:prstGeom>
          <a:noFill/>
          <a:ln cap="flat" cmpd="sng" w="28575">
            <a:solidFill>
              <a:srgbClr val="000000"/>
            </a:solidFill>
            <a:prstDash val="solid"/>
            <a:round/>
            <a:headEnd len="sm" w="sm" type="none"/>
            <a:tailEnd len="sm" w="sm" type="none"/>
          </a:ln>
        </p:spPr>
      </p:cxnSp>
      <p:cxnSp>
        <p:nvCxnSpPr>
          <p:cNvPr id="130" name="Google Shape;130;g2f05a8e4f5a_0_148"/>
          <p:cNvCxnSpPr/>
          <p:nvPr/>
        </p:nvCxnSpPr>
        <p:spPr>
          <a:xfrm>
            <a:off x="5676375" y="3888175"/>
            <a:ext cx="0" cy="576600"/>
          </a:xfrm>
          <a:prstGeom prst="straightConnector1">
            <a:avLst/>
          </a:prstGeom>
          <a:noFill/>
          <a:ln cap="flat" cmpd="sng" w="28575">
            <a:solidFill>
              <a:srgbClr val="000000"/>
            </a:solidFill>
            <a:prstDash val="solid"/>
            <a:round/>
            <a:headEnd len="sm" w="sm" type="none"/>
            <a:tailEnd len="sm" w="sm" type="none"/>
          </a:ln>
        </p:spPr>
      </p:cxnSp>
      <p:cxnSp>
        <p:nvCxnSpPr>
          <p:cNvPr id="131" name="Google Shape;131;g2f05a8e4f5a_0_148"/>
          <p:cNvCxnSpPr/>
          <p:nvPr/>
        </p:nvCxnSpPr>
        <p:spPr>
          <a:xfrm flipH="1" rot="10800000">
            <a:off x="3507500" y="4488000"/>
            <a:ext cx="2168700" cy="4800"/>
          </a:xfrm>
          <a:prstGeom prst="straightConnector1">
            <a:avLst/>
          </a:prstGeom>
          <a:noFill/>
          <a:ln cap="flat" cmpd="sng" w="28575">
            <a:solidFill>
              <a:srgbClr val="000000"/>
            </a:solidFill>
            <a:prstDash val="solid"/>
            <a:round/>
            <a:headEnd len="sm" w="sm" type="none"/>
            <a:tailEnd len="sm" w="sm" type="none"/>
          </a:ln>
        </p:spPr>
      </p:cxnSp>
      <p:cxnSp>
        <p:nvCxnSpPr>
          <p:cNvPr id="132" name="Google Shape;132;g2f05a8e4f5a_0_148"/>
          <p:cNvCxnSpPr/>
          <p:nvPr/>
        </p:nvCxnSpPr>
        <p:spPr>
          <a:xfrm>
            <a:off x="13850" y="3057825"/>
            <a:ext cx="9133800" cy="0"/>
          </a:xfrm>
          <a:prstGeom prst="straightConnector1">
            <a:avLst/>
          </a:prstGeom>
          <a:noFill/>
          <a:ln cap="flat" cmpd="sng" w="38100">
            <a:solidFill>
              <a:srgbClr val="000000"/>
            </a:solidFill>
            <a:prstDash val="dot"/>
            <a:round/>
            <a:headEnd len="sm" w="sm" type="none"/>
            <a:tailEnd len="sm" w="sm" type="none"/>
          </a:ln>
        </p:spPr>
      </p:cxnSp>
      <p:sp>
        <p:nvSpPr>
          <p:cNvPr id="133" name="Google Shape;133;g2f05a8e4f5a_0_148"/>
          <p:cNvSpPr txBox="1"/>
          <p:nvPr/>
        </p:nvSpPr>
        <p:spPr>
          <a:xfrm>
            <a:off x="7613775" y="2669825"/>
            <a:ext cx="1441500" cy="322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 sz="1800" u="none" cap="none" strike="noStrike">
                <a:solidFill>
                  <a:srgbClr val="000000"/>
                </a:solidFill>
                <a:latin typeface="Average"/>
                <a:ea typeface="Average"/>
                <a:cs typeface="Average"/>
                <a:sym typeface="Average"/>
              </a:rPr>
              <a:t>2-meter line</a:t>
            </a:r>
            <a:endParaRPr b="1" i="0" sz="1800" u="none" cap="none" strike="noStrike">
              <a:solidFill>
                <a:srgbClr val="000000"/>
              </a:solidFill>
              <a:latin typeface="Average"/>
              <a:ea typeface="Average"/>
              <a:cs typeface="Average"/>
              <a:sym typeface="Average"/>
            </a:endParaRPr>
          </a:p>
        </p:txBody>
      </p:sp>
      <p:sp>
        <p:nvSpPr>
          <p:cNvPr id="134" name="Google Shape;134;g2f05a8e4f5a_0_148"/>
          <p:cNvSpPr/>
          <p:nvPr/>
        </p:nvSpPr>
        <p:spPr>
          <a:xfrm>
            <a:off x="1709125" y="3057825"/>
            <a:ext cx="5684700" cy="844800"/>
          </a:xfrm>
          <a:prstGeom prst="rect">
            <a:avLst/>
          </a:prstGeom>
          <a:solidFill>
            <a:srgbClr val="FF0000"/>
          </a:solid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verage"/>
              <a:ea typeface="Average"/>
              <a:cs typeface="Average"/>
              <a:sym typeface="Average"/>
            </a:endParaRPr>
          </a:p>
        </p:txBody>
      </p:sp>
      <p:sp>
        <p:nvSpPr>
          <p:cNvPr id="135" name="Google Shape;135;g2f05a8e4f5a_0_148"/>
          <p:cNvSpPr txBox="1"/>
          <p:nvPr/>
        </p:nvSpPr>
        <p:spPr>
          <a:xfrm>
            <a:off x="2959150" y="3199550"/>
            <a:ext cx="3159900" cy="429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100"/>
              <a:buFont typeface="Arial"/>
              <a:buNone/>
            </a:pPr>
            <a:r>
              <a:rPr b="1" i="0" lang="en" sz="2100" u="none" cap="none" strike="noStrike">
                <a:solidFill>
                  <a:srgbClr val="000000"/>
                </a:solidFill>
                <a:latin typeface="Average"/>
                <a:ea typeface="Average"/>
                <a:cs typeface="Average"/>
                <a:sym typeface="Average"/>
              </a:rPr>
              <a:t>Goal Area</a:t>
            </a:r>
            <a:endParaRPr b="1" i="0" sz="2100" u="none" cap="none" strike="noStrike">
              <a:solidFill>
                <a:srgbClr val="000000"/>
              </a:solidFill>
              <a:latin typeface="Average"/>
              <a:ea typeface="Average"/>
              <a:cs typeface="Average"/>
              <a:sym typeface="Average"/>
            </a:endParaRPr>
          </a:p>
        </p:txBody>
      </p:sp>
      <p:sp>
        <p:nvSpPr>
          <p:cNvPr id="136" name="Google Shape;136;g2f05a8e4f5a_0_148"/>
          <p:cNvSpPr/>
          <p:nvPr/>
        </p:nvSpPr>
        <p:spPr>
          <a:xfrm>
            <a:off x="7261400" y="3975850"/>
            <a:ext cx="201600" cy="288300"/>
          </a:xfrm>
          <a:prstGeom prst="triangle">
            <a:avLst>
              <a:gd fmla="val 50000" name="adj"/>
            </a:avLst>
          </a:prstGeom>
          <a:solidFill>
            <a:srgbClr val="FF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Average"/>
              <a:ea typeface="Average"/>
              <a:cs typeface="Average"/>
              <a:sym typeface="Average"/>
            </a:endParaRPr>
          </a:p>
        </p:txBody>
      </p:sp>
      <p:sp>
        <p:nvSpPr>
          <p:cNvPr id="137" name="Google Shape;137;g2f05a8e4f5a_0_148"/>
          <p:cNvSpPr/>
          <p:nvPr/>
        </p:nvSpPr>
        <p:spPr>
          <a:xfrm>
            <a:off x="1622600" y="3975850"/>
            <a:ext cx="201600" cy="288300"/>
          </a:xfrm>
          <a:prstGeom prst="triangle">
            <a:avLst>
              <a:gd fmla="val 50000" name="adj"/>
            </a:avLst>
          </a:prstGeom>
          <a:solidFill>
            <a:srgbClr val="FF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Average"/>
              <a:ea typeface="Average"/>
              <a:cs typeface="Average"/>
              <a:sym typeface="Average"/>
            </a:endParaRPr>
          </a:p>
        </p:txBody>
      </p:sp>
      <p:sp>
        <p:nvSpPr>
          <p:cNvPr id="138" name="Google Shape;138;g2f05a8e4f5a_0_148"/>
          <p:cNvSpPr txBox="1"/>
          <p:nvPr/>
        </p:nvSpPr>
        <p:spPr>
          <a:xfrm>
            <a:off x="2092150" y="4327700"/>
            <a:ext cx="991800" cy="429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Average"/>
                <a:ea typeface="Average"/>
                <a:cs typeface="Average"/>
                <a:sym typeface="Average"/>
              </a:rPr>
              <a:t>2 meters from goal post</a:t>
            </a:r>
            <a:endParaRPr b="1" sz="1000">
              <a:latin typeface="Average"/>
              <a:ea typeface="Average"/>
              <a:cs typeface="Average"/>
              <a:sym typeface="Average"/>
            </a:endParaRPr>
          </a:p>
        </p:txBody>
      </p:sp>
      <p:sp>
        <p:nvSpPr>
          <p:cNvPr id="139" name="Google Shape;139;g2f05a8e4f5a_0_148"/>
          <p:cNvSpPr txBox="1"/>
          <p:nvPr/>
        </p:nvSpPr>
        <p:spPr>
          <a:xfrm>
            <a:off x="6054550" y="4327700"/>
            <a:ext cx="991800" cy="429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Average"/>
                <a:ea typeface="Average"/>
                <a:cs typeface="Average"/>
                <a:sym typeface="Average"/>
              </a:rPr>
              <a:t>2 meters from goal post</a:t>
            </a:r>
            <a:endParaRPr b="1" sz="1000">
              <a:latin typeface="Average"/>
              <a:ea typeface="Average"/>
              <a:cs typeface="Average"/>
              <a:sym typeface="Average"/>
            </a:endParaRPr>
          </a:p>
        </p:txBody>
      </p:sp>
      <p:cxnSp>
        <p:nvCxnSpPr>
          <p:cNvPr id="140" name="Google Shape;140;g2f05a8e4f5a_0_148"/>
          <p:cNvCxnSpPr/>
          <p:nvPr/>
        </p:nvCxnSpPr>
        <p:spPr>
          <a:xfrm flipH="1">
            <a:off x="1823650" y="1664075"/>
            <a:ext cx="1504500" cy="2218800"/>
          </a:xfrm>
          <a:prstGeom prst="straightConnector1">
            <a:avLst/>
          </a:prstGeom>
          <a:noFill/>
          <a:ln cap="flat" cmpd="sng" w="38100">
            <a:solidFill>
              <a:srgbClr val="0000FF"/>
            </a:solidFill>
            <a:prstDash val="solid"/>
            <a:round/>
            <a:headEnd len="med" w="med" type="none"/>
            <a:tailEnd len="med" w="med" type="triangle"/>
          </a:ln>
        </p:spPr>
      </p:cxnSp>
      <p:cxnSp>
        <p:nvCxnSpPr>
          <p:cNvPr id="141" name="Google Shape;141;g2f05a8e4f5a_0_148"/>
          <p:cNvCxnSpPr/>
          <p:nvPr/>
        </p:nvCxnSpPr>
        <p:spPr>
          <a:xfrm>
            <a:off x="3496225" y="1662950"/>
            <a:ext cx="3731700" cy="2287200"/>
          </a:xfrm>
          <a:prstGeom prst="straightConnector1">
            <a:avLst/>
          </a:prstGeom>
          <a:noFill/>
          <a:ln cap="flat" cmpd="sng" w="38100">
            <a:solidFill>
              <a:srgbClr val="0000FF"/>
            </a:solidFill>
            <a:prstDash val="solid"/>
            <a:round/>
            <a:headEnd len="med" w="med" type="none"/>
            <a:tailEnd len="med" w="med" type="triangle"/>
          </a:ln>
        </p:spPr>
      </p:cxnSp>
      <p:cxnSp>
        <p:nvCxnSpPr>
          <p:cNvPr id="142" name="Google Shape;142;g2f05a8e4f5a_0_148"/>
          <p:cNvCxnSpPr/>
          <p:nvPr/>
        </p:nvCxnSpPr>
        <p:spPr>
          <a:xfrm flipH="1">
            <a:off x="1966700" y="4277950"/>
            <a:ext cx="1462200" cy="8400"/>
          </a:xfrm>
          <a:prstGeom prst="straightConnector1">
            <a:avLst/>
          </a:prstGeom>
          <a:noFill/>
          <a:ln cap="flat" cmpd="sng" w="19050">
            <a:solidFill>
              <a:srgbClr val="000000"/>
            </a:solidFill>
            <a:prstDash val="dash"/>
            <a:round/>
            <a:headEnd len="med" w="med" type="none"/>
            <a:tailEnd len="med" w="med" type="triangle"/>
          </a:ln>
        </p:spPr>
      </p:cxnSp>
      <p:cxnSp>
        <p:nvCxnSpPr>
          <p:cNvPr id="143" name="Google Shape;143;g2f05a8e4f5a_0_148"/>
          <p:cNvCxnSpPr/>
          <p:nvPr/>
        </p:nvCxnSpPr>
        <p:spPr>
          <a:xfrm>
            <a:off x="5700500" y="4277950"/>
            <a:ext cx="1462200" cy="8400"/>
          </a:xfrm>
          <a:prstGeom prst="straightConnector1">
            <a:avLst/>
          </a:prstGeom>
          <a:noFill/>
          <a:ln cap="flat" cmpd="sng" w="19050">
            <a:solidFill>
              <a:srgbClr val="000000"/>
            </a:solidFill>
            <a:prstDash val="dash"/>
            <a:round/>
            <a:headEnd len="med" w="med" type="none"/>
            <a:tailEnd len="med" w="med" type="triangle"/>
          </a:ln>
        </p:spPr>
      </p:cxnSp>
      <p:sp>
        <p:nvSpPr>
          <p:cNvPr id="144" name="Google Shape;144;g2f05a8e4f5a_0_148"/>
          <p:cNvSpPr txBox="1"/>
          <p:nvPr/>
        </p:nvSpPr>
        <p:spPr>
          <a:xfrm>
            <a:off x="4211175" y="4016750"/>
            <a:ext cx="767700" cy="371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latin typeface="Average"/>
                <a:ea typeface="Average"/>
                <a:cs typeface="Average"/>
                <a:sym typeface="Average"/>
              </a:rPr>
              <a:t>Goal</a:t>
            </a:r>
            <a:endParaRPr sz="1800">
              <a:latin typeface="Average"/>
              <a:ea typeface="Average"/>
              <a:cs typeface="Average"/>
              <a:sym typeface="Averag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48" name="Shape 148"/>
        <p:cNvGrpSpPr/>
        <p:nvPr/>
      </p:nvGrpSpPr>
      <p:grpSpPr>
        <a:xfrm>
          <a:off x="0" y="0"/>
          <a:ext cx="0" cy="0"/>
          <a:chOff x="0" y="0"/>
          <a:chExt cx="0" cy="0"/>
        </a:xfrm>
      </p:grpSpPr>
      <p:sp>
        <p:nvSpPr>
          <p:cNvPr id="149" name="Google Shape;149;g2f05a8e4f5a_0_77"/>
          <p:cNvSpPr txBox="1"/>
          <p:nvPr>
            <p:ph type="title"/>
          </p:nvPr>
        </p:nvSpPr>
        <p:spPr>
          <a:xfrm>
            <a:off x="311700" y="17850"/>
            <a:ext cx="8520600" cy="8448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3000"/>
              <a:buNone/>
            </a:pPr>
            <a:r>
              <a:rPr b="1" lang="en" sz="4000">
                <a:solidFill>
                  <a:srgbClr val="000000"/>
                </a:solidFill>
                <a:latin typeface="Georgia"/>
                <a:ea typeface="Georgia"/>
                <a:cs typeface="Georgia"/>
                <a:sym typeface="Georgia"/>
              </a:rPr>
              <a:t>2024-26 Rule Changes (cont.) </a:t>
            </a:r>
            <a:endParaRPr b="1" sz="4000">
              <a:solidFill>
                <a:srgbClr val="000000"/>
              </a:solidFill>
              <a:latin typeface="Georgia"/>
              <a:ea typeface="Georgia"/>
              <a:cs typeface="Georgia"/>
              <a:sym typeface="Georgia"/>
            </a:endParaRPr>
          </a:p>
        </p:txBody>
      </p:sp>
      <p:sp>
        <p:nvSpPr>
          <p:cNvPr id="150" name="Google Shape;150;g2f05a8e4f5a_0_77"/>
          <p:cNvSpPr txBox="1"/>
          <p:nvPr>
            <p:ph idx="4294967295" type="body"/>
          </p:nvPr>
        </p:nvSpPr>
        <p:spPr>
          <a:xfrm>
            <a:off x="168100" y="1075775"/>
            <a:ext cx="8908800" cy="3252600"/>
          </a:xfrm>
          <a:prstGeom prst="rect">
            <a:avLst/>
          </a:prstGeom>
          <a:noFill/>
          <a:ln>
            <a:noFill/>
          </a:ln>
        </p:spPr>
        <p:txBody>
          <a:bodyPr anchorCtr="0" anchor="t" bIns="91425" lIns="91425" spcFirstLastPara="1" rIns="91425" wrap="square" tIns="91425">
            <a:noAutofit/>
          </a:bodyPr>
          <a:lstStyle/>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1-16:  Ball Description</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2-1-2:  Number of Players, Illegal Players</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3-17-2a:  Game Timer Duties</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4-22 NOTE (new):  Goals - How Scored</a:t>
            </a:r>
            <a:endParaRPr b="1" sz="2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2800" u="sng">
                <a:solidFill>
                  <a:srgbClr val="000000"/>
                </a:solidFill>
                <a:latin typeface="Cambria"/>
                <a:ea typeface="Cambria"/>
                <a:cs typeface="Cambria"/>
                <a:sym typeface="Cambria"/>
              </a:rPr>
              <a:t>	</a:t>
            </a:r>
            <a:endParaRPr b="1" sz="2800" u="sng">
              <a:solidFill>
                <a:srgbClr val="0000FF"/>
              </a:solidFill>
              <a:latin typeface="Cambria"/>
              <a:ea typeface="Cambria"/>
              <a:cs typeface="Cambria"/>
              <a:sym typeface="Cambr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54" name="Shape 154"/>
        <p:cNvGrpSpPr/>
        <p:nvPr/>
      </p:nvGrpSpPr>
      <p:grpSpPr>
        <a:xfrm>
          <a:off x="0" y="0"/>
          <a:ext cx="0" cy="0"/>
          <a:chOff x="0" y="0"/>
          <a:chExt cx="0" cy="0"/>
        </a:xfrm>
      </p:grpSpPr>
      <p:sp>
        <p:nvSpPr>
          <p:cNvPr id="155" name="Google Shape;155;g374194ea721_0_16"/>
          <p:cNvSpPr txBox="1"/>
          <p:nvPr>
            <p:ph type="title"/>
          </p:nvPr>
        </p:nvSpPr>
        <p:spPr>
          <a:xfrm>
            <a:off x="311700" y="17850"/>
            <a:ext cx="8520600" cy="8448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3000"/>
              <a:buNone/>
            </a:pPr>
            <a:r>
              <a:rPr b="1" lang="en" sz="4000">
                <a:solidFill>
                  <a:srgbClr val="000000"/>
                </a:solidFill>
                <a:latin typeface="Georgia"/>
                <a:ea typeface="Georgia"/>
                <a:cs typeface="Georgia"/>
                <a:sym typeface="Georgia"/>
              </a:rPr>
              <a:t>2024-26 Rule Changes (cont.) </a:t>
            </a:r>
            <a:endParaRPr b="1" sz="4000">
              <a:solidFill>
                <a:srgbClr val="000000"/>
              </a:solidFill>
              <a:latin typeface="Georgia"/>
              <a:ea typeface="Georgia"/>
              <a:cs typeface="Georgia"/>
              <a:sym typeface="Georgia"/>
            </a:endParaRPr>
          </a:p>
        </p:txBody>
      </p:sp>
      <p:sp>
        <p:nvSpPr>
          <p:cNvPr id="156" name="Google Shape;156;g374194ea721_0_16"/>
          <p:cNvSpPr txBox="1"/>
          <p:nvPr>
            <p:ph idx="4294967295" type="body"/>
          </p:nvPr>
        </p:nvSpPr>
        <p:spPr>
          <a:xfrm>
            <a:off x="67225" y="1058975"/>
            <a:ext cx="8967600" cy="3252600"/>
          </a:xfrm>
          <a:prstGeom prst="rect">
            <a:avLst/>
          </a:prstGeom>
          <a:noFill/>
          <a:ln>
            <a:noFill/>
          </a:ln>
        </p:spPr>
        <p:txBody>
          <a:bodyPr anchorCtr="0" anchor="t" bIns="91425" lIns="91425" spcFirstLastPara="1" rIns="91425" wrap="square" tIns="91425">
            <a:noAutofit/>
          </a:bodyPr>
          <a:lstStyle/>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5-10-1:  Free Throws - Where Taken</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5-11 NOTE (new):  Free Throws - Time Allowed</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6-11-1, 6-11-2:  Inside the 2-Meter Area</a:t>
            </a:r>
            <a:endParaRPr b="1" sz="2800">
              <a:solidFill>
                <a:srgbClr val="000000"/>
              </a:solidFill>
              <a:latin typeface="Cambria"/>
              <a:ea typeface="Cambria"/>
              <a:cs typeface="Cambria"/>
              <a:sym typeface="Cambria"/>
            </a:endParaRPr>
          </a:p>
          <a:p>
            <a:pPr indent="-406400" lvl="0" marL="914400" rtl="0" algn="l">
              <a:lnSpc>
                <a:spcPct val="150000"/>
              </a:lnSpc>
              <a:spcBef>
                <a:spcPts val="0"/>
              </a:spcBef>
              <a:spcAft>
                <a:spcPts val="0"/>
              </a:spcAft>
              <a:buClr>
                <a:srgbClr val="000000"/>
              </a:buClr>
              <a:buSzPts val="2800"/>
              <a:buFont typeface="Cambria"/>
              <a:buChar char="●"/>
            </a:pPr>
            <a:r>
              <a:rPr b="1" lang="en" sz="2800">
                <a:solidFill>
                  <a:srgbClr val="000000"/>
                </a:solidFill>
                <a:latin typeface="Cambria"/>
                <a:ea typeface="Cambria"/>
                <a:cs typeface="Cambria"/>
                <a:sym typeface="Cambria"/>
              </a:rPr>
              <a:t>6-11-3:  Inside the 2-Meter Area</a:t>
            </a:r>
            <a:endParaRPr b="1" sz="28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rPr b="1" lang="en" sz="2800">
                <a:solidFill>
                  <a:srgbClr val="000000"/>
                </a:solidFill>
                <a:latin typeface="Cambria"/>
                <a:ea typeface="Cambria"/>
                <a:cs typeface="Cambria"/>
                <a:sym typeface="Cambria"/>
              </a:rPr>
              <a:t>	</a:t>
            </a:r>
            <a:endParaRPr b="1" sz="2800">
              <a:solidFill>
                <a:srgbClr val="0000FF"/>
              </a:solidFill>
              <a:latin typeface="Cambria"/>
              <a:ea typeface="Cambria"/>
              <a:cs typeface="Cambria"/>
              <a:sym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60" name="Shape 160"/>
        <p:cNvGrpSpPr/>
        <p:nvPr/>
      </p:nvGrpSpPr>
      <p:grpSpPr>
        <a:xfrm>
          <a:off x="0" y="0"/>
          <a:ext cx="0" cy="0"/>
          <a:chOff x="0" y="0"/>
          <a:chExt cx="0" cy="0"/>
        </a:xfrm>
      </p:grpSpPr>
      <p:sp>
        <p:nvSpPr>
          <p:cNvPr id="161" name="Google Shape;161;g2f05a8e4f5a_0_176"/>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3200">
                <a:solidFill>
                  <a:srgbClr val="000000"/>
                </a:solidFill>
                <a:latin typeface="Georgia"/>
                <a:ea typeface="Georgia"/>
                <a:cs typeface="Georgia"/>
                <a:sym typeface="Georgia"/>
              </a:rPr>
              <a:t>Rule Review: </a:t>
            </a:r>
            <a:endParaRPr b="1" sz="3200">
              <a:solidFill>
                <a:srgbClr val="000000"/>
              </a:solidFill>
              <a:latin typeface="Georgia"/>
              <a:ea typeface="Georgia"/>
              <a:cs typeface="Georgia"/>
              <a:sym typeface="Georgia"/>
            </a:endParaRPr>
          </a:p>
        </p:txBody>
      </p:sp>
      <p:sp>
        <p:nvSpPr>
          <p:cNvPr id="162" name="Google Shape;162;g2f05a8e4f5a_0_176"/>
          <p:cNvSpPr txBox="1"/>
          <p:nvPr>
            <p:ph idx="4294967295" type="body"/>
          </p:nvPr>
        </p:nvSpPr>
        <p:spPr>
          <a:xfrm>
            <a:off x="311700" y="845625"/>
            <a:ext cx="8520600" cy="3575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400" u="sng">
                <a:solidFill>
                  <a:srgbClr val="000000"/>
                </a:solidFill>
                <a:latin typeface="Cambria"/>
                <a:ea typeface="Cambria"/>
                <a:cs typeface="Cambria"/>
                <a:sym typeface="Cambria"/>
              </a:rPr>
              <a:t>Rule 5-11 Free Throws - Time Allowed: </a:t>
            </a:r>
            <a:endParaRPr b="1" sz="2400" u="sng">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000" u="sng">
              <a:solidFill>
                <a:srgbClr val="000000"/>
              </a:solidFill>
              <a:latin typeface="Cambria"/>
              <a:ea typeface="Cambria"/>
              <a:cs typeface="Cambria"/>
              <a:sym typeface="Cambria"/>
            </a:endParaRPr>
          </a:p>
          <a:p>
            <a:pPr indent="-355600" lvl="0" marL="914400" rtl="0" algn="l">
              <a:lnSpc>
                <a:spcPct val="115000"/>
              </a:lnSpc>
              <a:spcBef>
                <a:spcPts val="0"/>
              </a:spcBef>
              <a:spcAft>
                <a:spcPts val="0"/>
              </a:spcAft>
              <a:buClr>
                <a:srgbClr val="000000"/>
              </a:buClr>
              <a:buSzPts val="2000"/>
              <a:buFont typeface="Cambria"/>
              <a:buChar char="●"/>
            </a:pPr>
            <a:r>
              <a:rPr b="1" lang="en" sz="2000">
                <a:solidFill>
                  <a:srgbClr val="000000"/>
                </a:solidFill>
                <a:latin typeface="Cambria"/>
                <a:ea typeface="Cambria"/>
                <a:cs typeface="Cambria"/>
                <a:sym typeface="Cambria"/>
              </a:rPr>
              <a:t>S</a:t>
            </a:r>
            <a:r>
              <a:rPr b="1" lang="en" sz="2000">
                <a:solidFill>
                  <a:srgbClr val="000000"/>
                </a:solidFill>
                <a:latin typeface="Cambria"/>
                <a:ea typeface="Cambria"/>
                <a:cs typeface="Cambria"/>
                <a:sym typeface="Cambria"/>
              </a:rPr>
              <a:t>hall be at the discretion of the referees; it shall be reasonable, without undue delay, but does </a:t>
            </a:r>
            <a:r>
              <a:rPr b="1" lang="en" sz="2000">
                <a:solidFill>
                  <a:srgbClr val="FF0000"/>
                </a:solidFill>
                <a:latin typeface="Cambria"/>
                <a:ea typeface="Cambria"/>
                <a:cs typeface="Cambria"/>
                <a:sym typeface="Cambria"/>
              </a:rPr>
              <a:t>NOT</a:t>
            </a:r>
            <a:r>
              <a:rPr b="1" lang="en" sz="2000">
                <a:solidFill>
                  <a:srgbClr val="000000"/>
                </a:solidFill>
                <a:latin typeface="Cambria"/>
                <a:ea typeface="Cambria"/>
                <a:cs typeface="Cambria"/>
                <a:sym typeface="Cambria"/>
              </a:rPr>
              <a:t> have to be </a:t>
            </a:r>
            <a:r>
              <a:rPr b="1" lang="en" sz="2000">
                <a:solidFill>
                  <a:srgbClr val="FF0000"/>
                </a:solidFill>
                <a:latin typeface="Cambria"/>
                <a:ea typeface="Cambria"/>
                <a:cs typeface="Cambria"/>
                <a:sym typeface="Cambria"/>
              </a:rPr>
              <a:t>immediate</a:t>
            </a:r>
            <a:r>
              <a:rPr b="1" lang="en" sz="2000">
                <a:solidFill>
                  <a:srgbClr val="000000"/>
                </a:solidFill>
                <a:latin typeface="Cambria"/>
                <a:ea typeface="Cambria"/>
                <a:cs typeface="Cambria"/>
                <a:sym typeface="Cambria"/>
              </a:rPr>
              <a:t>. </a:t>
            </a:r>
            <a:endParaRPr b="1" sz="2000">
              <a:solidFill>
                <a:srgbClr val="000000"/>
              </a:solidFill>
              <a:latin typeface="Cambria"/>
              <a:ea typeface="Cambria"/>
              <a:cs typeface="Cambria"/>
              <a:sym typeface="Cambria"/>
            </a:endParaRPr>
          </a:p>
          <a:p>
            <a:pPr indent="0" lvl="0" marL="914400" rtl="0" algn="l">
              <a:lnSpc>
                <a:spcPct val="115000"/>
              </a:lnSpc>
              <a:spcBef>
                <a:spcPts val="0"/>
              </a:spcBef>
              <a:spcAft>
                <a:spcPts val="0"/>
              </a:spcAft>
              <a:buNone/>
            </a:pPr>
            <a:r>
              <a:rPr b="1" lang="en" sz="2000">
                <a:solidFill>
                  <a:srgbClr val="FF0000"/>
                </a:solidFill>
                <a:highlight>
                  <a:srgbClr val="FFFF00"/>
                </a:highlight>
                <a:latin typeface="Cambria"/>
                <a:ea typeface="Cambria"/>
                <a:cs typeface="Cambria"/>
                <a:sym typeface="Cambria"/>
              </a:rPr>
              <a:t>DO NOT</a:t>
            </a:r>
            <a:r>
              <a:rPr b="1" lang="en" sz="2000">
                <a:solidFill>
                  <a:srgbClr val="000000"/>
                </a:solidFill>
                <a:highlight>
                  <a:srgbClr val="FFFF00"/>
                </a:highlight>
                <a:latin typeface="Cambria"/>
                <a:ea typeface="Cambria"/>
                <a:cs typeface="Cambria"/>
                <a:sym typeface="Cambria"/>
              </a:rPr>
              <a:t> remind captains to remember to put the ball in play.</a:t>
            </a:r>
            <a:r>
              <a:rPr b="1" lang="en" sz="2000">
                <a:solidFill>
                  <a:srgbClr val="000000"/>
                </a:solidFill>
                <a:latin typeface="Cambria"/>
                <a:ea typeface="Cambria"/>
                <a:cs typeface="Cambria"/>
                <a:sym typeface="Cambria"/>
              </a:rPr>
              <a:t>	</a:t>
            </a:r>
            <a:endParaRPr b="1" sz="2000">
              <a:solidFill>
                <a:srgbClr val="000000"/>
              </a:solidFill>
              <a:latin typeface="Cambria"/>
              <a:ea typeface="Cambria"/>
              <a:cs typeface="Cambria"/>
              <a:sym typeface="Cambria"/>
            </a:endParaRPr>
          </a:p>
          <a:p>
            <a:pPr indent="0" lvl="0" marL="0" rtl="0" algn="l">
              <a:lnSpc>
                <a:spcPct val="115000"/>
              </a:lnSpc>
              <a:spcBef>
                <a:spcPts val="0"/>
              </a:spcBef>
              <a:spcAft>
                <a:spcPts val="0"/>
              </a:spcAft>
              <a:buNone/>
            </a:pPr>
            <a:r>
              <a:t/>
            </a:r>
            <a:endParaRPr b="1" sz="1500">
              <a:solidFill>
                <a:srgbClr val="000000"/>
              </a:solidFill>
              <a:latin typeface="Cambria"/>
              <a:ea typeface="Cambria"/>
              <a:cs typeface="Cambria"/>
              <a:sym typeface="Cambria"/>
            </a:endParaRPr>
          </a:p>
          <a:p>
            <a:pPr indent="0" lvl="0" marL="0" rtl="0" algn="l">
              <a:spcBef>
                <a:spcPts val="0"/>
              </a:spcBef>
              <a:spcAft>
                <a:spcPts val="0"/>
              </a:spcAft>
              <a:buClr>
                <a:srgbClr val="000000"/>
              </a:buClr>
              <a:buSzPts val="1800"/>
              <a:buFont typeface="Arial"/>
              <a:buNone/>
            </a:pPr>
            <a:r>
              <a:rPr b="1" lang="en" sz="2400" u="sng">
                <a:solidFill>
                  <a:srgbClr val="000000"/>
                </a:solidFill>
                <a:latin typeface="Cambria"/>
                <a:ea typeface="Cambria"/>
                <a:cs typeface="Cambria"/>
                <a:sym typeface="Cambria"/>
              </a:rPr>
              <a:t>Rule 5-11 Free Throws - How Taken: </a:t>
            </a:r>
            <a:endParaRPr b="1" sz="2400" u="sng">
              <a:solidFill>
                <a:srgbClr val="000000"/>
              </a:solidFill>
              <a:latin typeface="Cambria"/>
              <a:ea typeface="Cambria"/>
              <a:cs typeface="Cambria"/>
              <a:sym typeface="Cambria"/>
            </a:endParaRPr>
          </a:p>
          <a:p>
            <a:pPr indent="0" lvl="0" marL="0" rtl="0" algn="l">
              <a:spcBef>
                <a:spcPts val="0"/>
              </a:spcBef>
              <a:spcAft>
                <a:spcPts val="0"/>
              </a:spcAft>
              <a:buClr>
                <a:srgbClr val="000000"/>
              </a:buClr>
              <a:buSzPts val="1800"/>
              <a:buFont typeface="Arial"/>
              <a:buNone/>
            </a:pPr>
            <a:r>
              <a:t/>
            </a:r>
            <a:endParaRPr b="1" sz="1000" u="sng">
              <a:solidFill>
                <a:srgbClr val="000000"/>
              </a:solidFill>
              <a:latin typeface="Cambria"/>
              <a:ea typeface="Cambria"/>
              <a:cs typeface="Cambria"/>
              <a:sym typeface="Cambria"/>
            </a:endParaRPr>
          </a:p>
          <a:p>
            <a:pPr indent="-374650" lvl="0" marL="914400" rtl="0" algn="l">
              <a:spcBef>
                <a:spcPts val="0"/>
              </a:spcBef>
              <a:spcAft>
                <a:spcPts val="0"/>
              </a:spcAft>
              <a:buClr>
                <a:srgbClr val="000000"/>
              </a:buClr>
              <a:buSzPts val="2300"/>
              <a:buFont typeface="Cambria"/>
              <a:buChar char="●"/>
            </a:pPr>
            <a:r>
              <a:rPr b="1" lang="en" sz="2300">
                <a:solidFill>
                  <a:srgbClr val="0000FF"/>
                </a:solidFill>
                <a:latin typeface="Cambria"/>
                <a:ea typeface="Cambria"/>
                <a:cs typeface="Cambria"/>
                <a:sym typeface="Cambria"/>
              </a:rPr>
              <a:t>What are examples of ways a player can </a:t>
            </a:r>
            <a:r>
              <a:rPr b="1" lang="en" sz="2300">
                <a:solidFill>
                  <a:srgbClr val="FF0000"/>
                </a:solidFill>
                <a:latin typeface="Cambria"/>
                <a:ea typeface="Cambria"/>
                <a:cs typeface="Cambria"/>
                <a:sym typeface="Cambria"/>
              </a:rPr>
              <a:t>correctly</a:t>
            </a:r>
            <a:r>
              <a:rPr b="1" lang="en" sz="2300">
                <a:solidFill>
                  <a:srgbClr val="0000FF"/>
                </a:solidFill>
                <a:latin typeface="Cambria"/>
                <a:ea typeface="Cambria"/>
                <a:cs typeface="Cambria"/>
                <a:sym typeface="Cambria"/>
              </a:rPr>
              <a:t> put the ball in play?</a:t>
            </a:r>
            <a:endParaRPr b="1" sz="2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a:solidFill>
                <a:srgbClr val="0000FF"/>
              </a:solidFill>
              <a:latin typeface="Cambria"/>
              <a:ea typeface="Cambria"/>
              <a:cs typeface="Cambria"/>
              <a:sym typeface="Cambri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66" name="Shape 166"/>
        <p:cNvGrpSpPr/>
        <p:nvPr/>
      </p:nvGrpSpPr>
      <p:grpSpPr>
        <a:xfrm>
          <a:off x="0" y="0"/>
          <a:ext cx="0" cy="0"/>
          <a:chOff x="0" y="0"/>
          <a:chExt cx="0" cy="0"/>
        </a:xfrm>
      </p:grpSpPr>
      <p:sp>
        <p:nvSpPr>
          <p:cNvPr id="167" name="Google Shape;167;g374194ea721_0_26"/>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3200">
                <a:solidFill>
                  <a:srgbClr val="000000"/>
                </a:solidFill>
                <a:latin typeface="Georgia"/>
                <a:ea typeface="Georgia"/>
                <a:cs typeface="Georgia"/>
                <a:sym typeface="Georgia"/>
              </a:rPr>
              <a:t>Rule Review (cont.): </a:t>
            </a:r>
            <a:endParaRPr b="1" sz="3200">
              <a:solidFill>
                <a:srgbClr val="000000"/>
              </a:solidFill>
              <a:latin typeface="Georgia"/>
              <a:ea typeface="Georgia"/>
              <a:cs typeface="Georgia"/>
              <a:sym typeface="Georgia"/>
            </a:endParaRPr>
          </a:p>
        </p:txBody>
      </p:sp>
      <p:sp>
        <p:nvSpPr>
          <p:cNvPr id="168" name="Google Shape;168;g374194ea721_0_26"/>
          <p:cNvSpPr txBox="1"/>
          <p:nvPr>
            <p:ph idx="4294967295" type="body"/>
          </p:nvPr>
        </p:nvSpPr>
        <p:spPr>
          <a:xfrm>
            <a:off x="311700" y="845625"/>
            <a:ext cx="8520600" cy="4104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400" u="sng">
                <a:solidFill>
                  <a:srgbClr val="000000"/>
                </a:solidFill>
                <a:latin typeface="Cambria"/>
                <a:ea typeface="Cambria"/>
                <a:cs typeface="Cambria"/>
                <a:sym typeface="Cambria"/>
              </a:rPr>
              <a:t>Rule 8-9 Attacking player from behind within 6 meters:</a:t>
            </a:r>
            <a:r>
              <a:rPr b="1" lang="en" sz="2400" u="sng">
                <a:solidFill>
                  <a:srgbClr val="000000"/>
                </a:solidFill>
                <a:latin typeface="Cambria"/>
                <a:ea typeface="Cambria"/>
                <a:cs typeface="Cambria"/>
                <a:sym typeface="Cambria"/>
              </a:rPr>
              <a:t> </a:t>
            </a:r>
            <a:r>
              <a:rPr b="1" lang="en" sz="2000">
                <a:solidFill>
                  <a:srgbClr val="000000"/>
                </a:solidFill>
                <a:latin typeface="Cambria"/>
                <a:ea typeface="Cambria"/>
                <a:cs typeface="Cambria"/>
                <a:sym typeface="Cambria"/>
              </a:rPr>
              <a:t>	</a:t>
            </a:r>
            <a:endParaRPr b="1" sz="2000">
              <a:solidFill>
                <a:srgbClr val="000000"/>
              </a:solidFill>
              <a:latin typeface="Cambria"/>
              <a:ea typeface="Cambria"/>
              <a:cs typeface="Cambria"/>
              <a:sym typeface="Cambria"/>
            </a:endParaRPr>
          </a:p>
          <a:p>
            <a:pPr indent="0" lvl="0" marL="0" rtl="0" algn="l">
              <a:lnSpc>
                <a:spcPct val="115000"/>
              </a:lnSpc>
              <a:spcBef>
                <a:spcPts val="0"/>
              </a:spcBef>
              <a:spcAft>
                <a:spcPts val="0"/>
              </a:spcAft>
              <a:buNone/>
            </a:pPr>
            <a:r>
              <a:t/>
            </a:r>
            <a:endParaRPr b="1" sz="1500">
              <a:solidFill>
                <a:srgbClr val="000000"/>
              </a:solidFill>
              <a:latin typeface="Cambria"/>
              <a:ea typeface="Cambria"/>
              <a:cs typeface="Cambria"/>
              <a:sym typeface="Cambria"/>
            </a:endParaRPr>
          </a:p>
          <a:p>
            <a:pPr indent="0" lvl="0" marL="0" rtl="0" algn="l">
              <a:spcBef>
                <a:spcPts val="0"/>
              </a:spcBef>
              <a:spcAft>
                <a:spcPts val="0"/>
              </a:spcAft>
              <a:buNone/>
            </a:pPr>
            <a:r>
              <a:rPr b="1" lang="en" sz="2400" u="sng">
                <a:solidFill>
                  <a:srgbClr val="000000"/>
                </a:solidFill>
                <a:latin typeface="Cambria"/>
                <a:ea typeface="Cambria"/>
                <a:cs typeface="Cambria"/>
                <a:sym typeface="Cambria"/>
              </a:rPr>
              <a:t>Rule 7-21 Tactical Foul (Direct Shot):</a:t>
            </a:r>
            <a:r>
              <a:rPr b="1" lang="en" sz="2400">
                <a:solidFill>
                  <a:srgbClr val="000000"/>
                </a:solidFill>
                <a:latin typeface="Cambria"/>
                <a:ea typeface="Cambria"/>
                <a:cs typeface="Cambria"/>
                <a:sym typeface="Cambria"/>
              </a:rPr>
              <a:t> </a:t>
            </a:r>
            <a:r>
              <a:rPr b="1" lang="en" sz="2400" u="sng">
                <a:solidFill>
                  <a:srgbClr val="000000"/>
                </a:solidFill>
                <a:latin typeface="Cambria"/>
                <a:ea typeface="Cambria"/>
                <a:cs typeface="Cambria"/>
                <a:sym typeface="Cambria"/>
              </a:rPr>
              <a:t> </a:t>
            </a:r>
            <a:endParaRPr b="1" sz="2400" u="sng">
              <a:solidFill>
                <a:srgbClr val="000000"/>
              </a:solidFill>
              <a:latin typeface="Cambria"/>
              <a:ea typeface="Cambria"/>
              <a:cs typeface="Cambria"/>
              <a:sym typeface="Cambria"/>
            </a:endParaRPr>
          </a:p>
          <a:p>
            <a:pPr indent="-381000" lvl="0" marL="914400" rtl="0" algn="l">
              <a:spcBef>
                <a:spcPts val="0"/>
              </a:spcBef>
              <a:spcAft>
                <a:spcPts val="0"/>
              </a:spcAft>
              <a:buClr>
                <a:srgbClr val="0000FF"/>
              </a:buClr>
              <a:buSzPts val="2400"/>
              <a:buFont typeface="Cambria"/>
              <a:buChar char="●"/>
            </a:pPr>
            <a:r>
              <a:rPr b="1" lang="en" sz="2400">
                <a:solidFill>
                  <a:srgbClr val="0000FF"/>
                </a:solidFill>
                <a:latin typeface="Cambria"/>
                <a:ea typeface="Cambria"/>
                <a:cs typeface="Cambria"/>
                <a:sym typeface="Cambria"/>
              </a:rPr>
              <a:t>Exclusion</a:t>
            </a:r>
            <a:endParaRPr b="1" sz="2400">
              <a:solidFill>
                <a:srgbClr val="0000FF"/>
              </a:solidFill>
              <a:latin typeface="Cambria"/>
              <a:ea typeface="Cambria"/>
              <a:cs typeface="Cambria"/>
              <a:sym typeface="Cambria"/>
            </a:endParaRPr>
          </a:p>
          <a:p>
            <a:pPr indent="-381000" lvl="0" marL="914400" rtl="0" algn="l">
              <a:spcBef>
                <a:spcPts val="0"/>
              </a:spcBef>
              <a:spcAft>
                <a:spcPts val="0"/>
              </a:spcAft>
              <a:buClr>
                <a:srgbClr val="0000FF"/>
              </a:buClr>
              <a:buSzPts val="2400"/>
              <a:buFont typeface="Cambria"/>
              <a:buChar char="●"/>
            </a:pPr>
            <a:r>
              <a:rPr b="1" lang="en" sz="2400">
                <a:solidFill>
                  <a:srgbClr val="0000FF"/>
                </a:solidFill>
                <a:latin typeface="Cambria"/>
                <a:ea typeface="Cambria"/>
                <a:cs typeface="Cambria"/>
                <a:sym typeface="Cambria"/>
              </a:rPr>
              <a:t>Penalty</a:t>
            </a:r>
            <a:endParaRPr b="1" sz="2400">
              <a:solidFill>
                <a:srgbClr val="0000FF"/>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800">
              <a:solidFill>
                <a:srgbClr val="000000"/>
              </a:solidFill>
              <a:latin typeface="Cambria"/>
              <a:ea typeface="Cambria"/>
              <a:cs typeface="Cambria"/>
              <a:sym typeface="Cambria"/>
            </a:endParaRPr>
          </a:p>
          <a:p>
            <a:pPr indent="0" lvl="0" marL="0" rtl="0" algn="l">
              <a:spcBef>
                <a:spcPts val="0"/>
              </a:spcBef>
              <a:spcAft>
                <a:spcPts val="0"/>
              </a:spcAft>
              <a:buSzPts val="1800"/>
              <a:buNone/>
            </a:pPr>
            <a:r>
              <a:rPr b="1" lang="en" sz="2400" u="sng">
                <a:solidFill>
                  <a:srgbClr val="000000"/>
                </a:solidFill>
                <a:latin typeface="Cambria"/>
                <a:ea typeface="Cambria"/>
                <a:cs typeface="Cambria"/>
                <a:sym typeface="Cambria"/>
              </a:rPr>
              <a:t>Rule 7-12 Minor Act of Misconduct (MAM):</a:t>
            </a:r>
            <a:endParaRPr b="1" sz="2400" u="sng">
              <a:solidFill>
                <a:srgbClr val="000000"/>
              </a:solidFill>
              <a:latin typeface="Cambria"/>
              <a:ea typeface="Cambria"/>
              <a:cs typeface="Cambria"/>
              <a:sym typeface="Cambria"/>
            </a:endParaRPr>
          </a:p>
          <a:p>
            <a:pPr indent="-381000" lvl="0" marL="914400" rtl="0" algn="l">
              <a:spcBef>
                <a:spcPts val="0"/>
              </a:spcBef>
              <a:spcAft>
                <a:spcPts val="0"/>
              </a:spcAft>
              <a:buClr>
                <a:srgbClr val="0000FF"/>
              </a:buClr>
              <a:buSzPts val="2400"/>
              <a:buFont typeface="Cambria"/>
              <a:buChar char="●"/>
            </a:pPr>
            <a:r>
              <a:rPr b="1" lang="en" sz="2400">
                <a:solidFill>
                  <a:srgbClr val="0000FF"/>
                </a:solidFill>
                <a:latin typeface="Cambria"/>
                <a:ea typeface="Cambria"/>
                <a:cs typeface="Cambria"/>
                <a:sym typeface="Cambria"/>
              </a:rPr>
              <a:t>During play</a:t>
            </a:r>
            <a:endParaRPr b="1" sz="2400">
              <a:solidFill>
                <a:srgbClr val="0000FF"/>
              </a:solidFill>
              <a:latin typeface="Cambria"/>
              <a:ea typeface="Cambria"/>
              <a:cs typeface="Cambria"/>
              <a:sym typeface="Cambria"/>
            </a:endParaRPr>
          </a:p>
          <a:p>
            <a:pPr indent="-381000" lvl="0" marL="914400" rtl="0" algn="l">
              <a:spcBef>
                <a:spcPts val="0"/>
              </a:spcBef>
              <a:spcAft>
                <a:spcPts val="0"/>
              </a:spcAft>
              <a:buClr>
                <a:srgbClr val="0000FF"/>
              </a:buClr>
              <a:buSzPts val="2400"/>
              <a:buFont typeface="Cambria"/>
              <a:buChar char="●"/>
            </a:pPr>
            <a:r>
              <a:rPr b="1" lang="en" sz="2400">
                <a:solidFill>
                  <a:srgbClr val="0000FF"/>
                </a:solidFill>
                <a:latin typeface="Cambria"/>
                <a:ea typeface="Cambria"/>
                <a:cs typeface="Cambria"/>
                <a:sym typeface="Cambria"/>
              </a:rPr>
              <a:t>During Interval Time</a:t>
            </a:r>
            <a:endParaRPr b="1" sz="2400" u="sng">
              <a:solidFill>
                <a:srgbClr val="000000"/>
              </a:solidFill>
              <a:latin typeface="Cambria"/>
              <a:ea typeface="Cambria"/>
              <a:cs typeface="Cambria"/>
              <a:sym typeface="Cambri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72" name="Shape 172"/>
        <p:cNvGrpSpPr/>
        <p:nvPr/>
      </p:nvGrpSpPr>
      <p:grpSpPr>
        <a:xfrm>
          <a:off x="0" y="0"/>
          <a:ext cx="0" cy="0"/>
          <a:chOff x="0" y="0"/>
          <a:chExt cx="0" cy="0"/>
        </a:xfrm>
      </p:grpSpPr>
      <p:sp>
        <p:nvSpPr>
          <p:cNvPr id="173" name="Google Shape;173;g2f05a8e4f5a_0_211"/>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3200">
                <a:solidFill>
                  <a:srgbClr val="000000"/>
                </a:solidFill>
                <a:latin typeface="Georgia"/>
                <a:ea typeface="Georgia"/>
                <a:cs typeface="Georgia"/>
                <a:sym typeface="Georgia"/>
              </a:rPr>
              <a:t>Managing Decorum:</a:t>
            </a:r>
            <a:endParaRPr b="1" sz="3200">
              <a:solidFill>
                <a:srgbClr val="000000"/>
              </a:solidFill>
              <a:latin typeface="Georgia"/>
              <a:ea typeface="Georgia"/>
              <a:cs typeface="Georgia"/>
              <a:sym typeface="Georgia"/>
            </a:endParaRPr>
          </a:p>
        </p:txBody>
      </p:sp>
      <p:sp>
        <p:nvSpPr>
          <p:cNvPr id="174" name="Google Shape;174;g2f05a8e4f5a_0_211"/>
          <p:cNvSpPr txBox="1"/>
          <p:nvPr>
            <p:ph idx="4294967295" type="body"/>
          </p:nvPr>
        </p:nvSpPr>
        <p:spPr>
          <a:xfrm>
            <a:off x="311700" y="921825"/>
            <a:ext cx="8520600" cy="3799500"/>
          </a:xfrm>
          <a:prstGeom prst="rect">
            <a:avLst/>
          </a:prstGeom>
          <a:noFill/>
          <a:ln>
            <a:noFill/>
          </a:ln>
        </p:spPr>
        <p:txBody>
          <a:bodyPr anchorCtr="0" anchor="t" bIns="91425" lIns="91425" spcFirstLastPara="1" rIns="91425" wrap="square" tIns="91425">
            <a:noAutofit/>
          </a:bodyPr>
          <a:lstStyle/>
          <a:p>
            <a:pPr indent="-419100" lvl="0" marL="914400" rtl="0" algn="l">
              <a:lnSpc>
                <a:spcPct val="115000"/>
              </a:lnSpc>
              <a:spcBef>
                <a:spcPts val="0"/>
              </a:spcBef>
              <a:spcAft>
                <a:spcPts val="0"/>
              </a:spcAft>
              <a:buClr>
                <a:srgbClr val="000000"/>
              </a:buClr>
              <a:buSzPts val="3000"/>
              <a:buFont typeface="Cambria"/>
              <a:buChar char="●"/>
            </a:pPr>
            <a:r>
              <a:rPr b="1" lang="en" sz="3000">
                <a:solidFill>
                  <a:srgbClr val="000000"/>
                </a:solidFill>
                <a:latin typeface="Cambria"/>
                <a:ea typeface="Cambria"/>
                <a:cs typeface="Cambria"/>
                <a:sym typeface="Cambria"/>
              </a:rPr>
              <a:t>NFHS </a:t>
            </a:r>
            <a:r>
              <a:rPr b="1" lang="en" sz="3000">
                <a:solidFill>
                  <a:srgbClr val="000000"/>
                </a:solidFill>
                <a:latin typeface="Cambria"/>
                <a:ea typeface="Cambria"/>
                <a:cs typeface="Cambria"/>
                <a:sym typeface="Cambria"/>
              </a:rPr>
              <a:t>Emphasis</a:t>
            </a:r>
            <a:endParaRPr b="1" sz="3000">
              <a:solidFill>
                <a:srgbClr val="000000"/>
              </a:solidFill>
              <a:latin typeface="Cambria"/>
              <a:ea typeface="Cambria"/>
              <a:cs typeface="Cambria"/>
              <a:sym typeface="Cambria"/>
            </a:endParaRPr>
          </a:p>
          <a:p>
            <a:pPr indent="-419100" lvl="0" marL="914400" rtl="0" algn="l">
              <a:lnSpc>
                <a:spcPct val="115000"/>
              </a:lnSpc>
              <a:spcBef>
                <a:spcPts val="0"/>
              </a:spcBef>
              <a:spcAft>
                <a:spcPts val="0"/>
              </a:spcAft>
              <a:buClr>
                <a:srgbClr val="0000FF"/>
              </a:buClr>
              <a:buSzPts val="3000"/>
              <a:buFont typeface="Cambria"/>
              <a:buChar char="●"/>
            </a:pPr>
            <a:r>
              <a:rPr b="1" lang="en" sz="3000">
                <a:solidFill>
                  <a:srgbClr val="0000FF"/>
                </a:solidFill>
                <a:latin typeface="Cambria"/>
                <a:ea typeface="Cambria"/>
                <a:cs typeface="Cambria"/>
                <a:sym typeface="Cambria"/>
              </a:rPr>
              <a:t>Coaches</a:t>
            </a:r>
            <a:endParaRPr b="1" sz="3000">
              <a:solidFill>
                <a:srgbClr val="0000FF"/>
              </a:solidFill>
              <a:latin typeface="Cambria"/>
              <a:ea typeface="Cambria"/>
              <a:cs typeface="Cambria"/>
              <a:sym typeface="Cambria"/>
            </a:endParaRPr>
          </a:p>
          <a:p>
            <a:pPr indent="-419100" lvl="0" marL="914400" rtl="0" algn="l">
              <a:lnSpc>
                <a:spcPct val="115000"/>
              </a:lnSpc>
              <a:spcBef>
                <a:spcPts val="0"/>
              </a:spcBef>
              <a:spcAft>
                <a:spcPts val="0"/>
              </a:spcAft>
              <a:buClr>
                <a:srgbClr val="0000FF"/>
              </a:buClr>
              <a:buSzPts val="3000"/>
              <a:buFont typeface="Cambria"/>
              <a:buChar char="●"/>
            </a:pPr>
            <a:r>
              <a:rPr b="1" lang="en" sz="3000">
                <a:solidFill>
                  <a:srgbClr val="0000FF"/>
                </a:solidFill>
                <a:latin typeface="Cambria"/>
                <a:ea typeface="Cambria"/>
                <a:cs typeface="Cambria"/>
                <a:sym typeface="Cambria"/>
              </a:rPr>
              <a:t>Spectators</a:t>
            </a:r>
            <a:endParaRPr b="1" sz="3000">
              <a:solidFill>
                <a:srgbClr val="0000FF"/>
              </a:solidFill>
              <a:latin typeface="Cambria"/>
              <a:ea typeface="Cambria"/>
              <a:cs typeface="Cambria"/>
              <a:sym typeface="Cambria"/>
            </a:endParaRPr>
          </a:p>
          <a:p>
            <a:pPr indent="-419100" lvl="0" marL="914400" rtl="0" algn="l">
              <a:lnSpc>
                <a:spcPct val="115000"/>
              </a:lnSpc>
              <a:spcBef>
                <a:spcPts val="0"/>
              </a:spcBef>
              <a:spcAft>
                <a:spcPts val="0"/>
              </a:spcAft>
              <a:buClr>
                <a:srgbClr val="0000FF"/>
              </a:buClr>
              <a:buSzPts val="3000"/>
              <a:buFont typeface="Cambria"/>
              <a:buChar char="●"/>
            </a:pPr>
            <a:r>
              <a:rPr b="1" lang="en" sz="3000">
                <a:solidFill>
                  <a:srgbClr val="0000FF"/>
                </a:solidFill>
                <a:latin typeface="Cambria"/>
                <a:ea typeface="Cambria"/>
                <a:cs typeface="Cambria"/>
                <a:sym typeface="Cambria"/>
              </a:rPr>
              <a:t>Benches</a:t>
            </a:r>
            <a:endParaRPr b="1" sz="3000">
              <a:solidFill>
                <a:srgbClr val="0000FF"/>
              </a:solidFill>
              <a:latin typeface="Cambria"/>
              <a:ea typeface="Cambria"/>
              <a:cs typeface="Cambria"/>
              <a:sym typeface="Cambria"/>
            </a:endParaRPr>
          </a:p>
          <a:p>
            <a:pPr indent="-419100" lvl="0" marL="914400" rtl="0" algn="l">
              <a:lnSpc>
                <a:spcPct val="115000"/>
              </a:lnSpc>
              <a:spcBef>
                <a:spcPts val="0"/>
              </a:spcBef>
              <a:spcAft>
                <a:spcPts val="0"/>
              </a:spcAft>
              <a:buClr>
                <a:srgbClr val="0000FF"/>
              </a:buClr>
              <a:buSzPts val="3000"/>
              <a:buFont typeface="Cambria"/>
              <a:buChar char="●"/>
            </a:pPr>
            <a:r>
              <a:rPr b="1" lang="en" sz="3000">
                <a:solidFill>
                  <a:srgbClr val="0000FF"/>
                </a:solidFill>
                <a:latin typeface="Cambria"/>
                <a:ea typeface="Cambria"/>
                <a:cs typeface="Cambria"/>
                <a:sym typeface="Cambria"/>
              </a:rPr>
              <a:t>Quarter Breaks and Time-outs</a:t>
            </a:r>
            <a:endParaRPr b="1" sz="3000">
              <a:solidFill>
                <a:srgbClr val="0000FF"/>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6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2500">
                <a:solidFill>
                  <a:srgbClr val="000000"/>
                </a:solidFill>
                <a:latin typeface="Cambria"/>
                <a:ea typeface="Cambria"/>
                <a:cs typeface="Cambria"/>
                <a:sym typeface="Cambria"/>
              </a:rPr>
              <a:t>	</a:t>
            </a:r>
            <a:endParaRPr b="1" sz="25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a:solidFill>
                <a:srgbClr val="0000FF"/>
              </a:solidFill>
              <a:latin typeface="Cambria"/>
              <a:ea typeface="Cambria"/>
              <a:cs typeface="Cambria"/>
              <a:sym typeface="Cambri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78" name="Shape 178"/>
        <p:cNvGrpSpPr/>
        <p:nvPr/>
      </p:nvGrpSpPr>
      <p:grpSpPr>
        <a:xfrm>
          <a:off x="0" y="0"/>
          <a:ext cx="0" cy="0"/>
          <a:chOff x="0" y="0"/>
          <a:chExt cx="0" cy="0"/>
        </a:xfrm>
      </p:grpSpPr>
      <p:sp>
        <p:nvSpPr>
          <p:cNvPr id="179" name="Google Shape;179;g2f05a8e4f5a_1_23"/>
          <p:cNvSpPr txBox="1"/>
          <p:nvPr>
            <p:ph type="title"/>
          </p:nvPr>
        </p:nvSpPr>
        <p:spPr>
          <a:xfrm>
            <a:off x="311700" y="1694250"/>
            <a:ext cx="8520600" cy="1020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b="1" lang="en" sz="4300">
                <a:solidFill>
                  <a:srgbClr val="000000"/>
                </a:solidFill>
                <a:latin typeface="Georgia"/>
                <a:ea typeface="Georgia"/>
                <a:cs typeface="Georgia"/>
                <a:sym typeface="Georgia"/>
              </a:rPr>
              <a:t>Questions &amp; Answers</a:t>
            </a:r>
            <a:endParaRPr b="1" sz="4300">
              <a:solidFill>
                <a:srgbClr val="000000"/>
              </a:solidFill>
              <a:latin typeface="Georgia"/>
              <a:ea typeface="Georgia"/>
              <a:cs typeface="Georgia"/>
              <a:sym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83" name="Shape 183"/>
        <p:cNvGrpSpPr/>
        <p:nvPr/>
      </p:nvGrpSpPr>
      <p:grpSpPr>
        <a:xfrm>
          <a:off x="0" y="0"/>
          <a:ext cx="0" cy="0"/>
          <a:chOff x="0" y="0"/>
          <a:chExt cx="0" cy="0"/>
        </a:xfrm>
      </p:grpSpPr>
      <p:sp>
        <p:nvSpPr>
          <p:cNvPr id="184" name="Google Shape;184;g2f05a8e4f5a_1_27"/>
          <p:cNvSpPr txBox="1"/>
          <p:nvPr>
            <p:ph type="title"/>
          </p:nvPr>
        </p:nvSpPr>
        <p:spPr>
          <a:xfrm>
            <a:off x="311700" y="1694250"/>
            <a:ext cx="8520600" cy="1617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b="1" lang="en" sz="4300">
                <a:solidFill>
                  <a:srgbClr val="000000"/>
                </a:solidFill>
                <a:latin typeface="Georgia"/>
                <a:ea typeface="Georgia"/>
                <a:cs typeface="Georgia"/>
                <a:sym typeface="Georgia"/>
              </a:rPr>
              <a:t>Assigning/Evaluating Procedures</a:t>
            </a:r>
            <a:endParaRPr b="1" sz="4300">
              <a:solidFill>
                <a:srgbClr val="000000"/>
              </a:solidFill>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6" name="Shape 66"/>
        <p:cNvGrpSpPr/>
        <p:nvPr/>
      </p:nvGrpSpPr>
      <p:grpSpPr>
        <a:xfrm>
          <a:off x="0" y="0"/>
          <a:ext cx="0" cy="0"/>
          <a:chOff x="0" y="0"/>
          <a:chExt cx="0" cy="0"/>
        </a:xfrm>
      </p:grpSpPr>
      <p:sp>
        <p:nvSpPr>
          <p:cNvPr id="67" name="Google Shape;67;g374194ea721_0_45"/>
          <p:cNvSpPr txBox="1"/>
          <p:nvPr>
            <p:ph type="title"/>
          </p:nvPr>
        </p:nvSpPr>
        <p:spPr>
          <a:xfrm>
            <a:off x="311700" y="-58350"/>
            <a:ext cx="8520600" cy="715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b="1" lang="en" sz="3400">
                <a:solidFill>
                  <a:srgbClr val="000000"/>
                </a:solidFill>
                <a:latin typeface="Georgia"/>
                <a:ea typeface="Georgia"/>
                <a:cs typeface="Georgia"/>
                <a:sym typeface="Georgia"/>
              </a:rPr>
              <a:t>Welcome from the SCAF Instructional Chair</a:t>
            </a:r>
            <a:endParaRPr b="1" sz="3400">
              <a:solidFill>
                <a:srgbClr val="000000"/>
              </a:solidFill>
              <a:latin typeface="Georgia"/>
              <a:ea typeface="Georgia"/>
              <a:cs typeface="Georgia"/>
              <a:sym typeface="Georgia"/>
            </a:endParaRPr>
          </a:p>
        </p:txBody>
      </p:sp>
      <p:sp>
        <p:nvSpPr>
          <p:cNvPr id="68" name="Google Shape;68;g374194ea721_0_45"/>
          <p:cNvSpPr txBox="1"/>
          <p:nvPr>
            <p:ph idx="4294967295" type="body"/>
          </p:nvPr>
        </p:nvSpPr>
        <p:spPr>
          <a:xfrm>
            <a:off x="311700" y="1012050"/>
            <a:ext cx="8520600" cy="3935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200">
                <a:solidFill>
                  <a:srgbClr val="000000"/>
                </a:solidFill>
                <a:latin typeface="Cambria"/>
                <a:ea typeface="Cambria"/>
                <a:cs typeface="Cambria"/>
                <a:sym typeface="Cambria"/>
              </a:rPr>
              <a:t>Welcome back to another High School Water Polo season.  As we move forward into the season please take the time to review your rule book and carefully read through the rules test prior to the beginning of your first assignment.</a:t>
            </a:r>
            <a:endParaRPr b="1" sz="22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22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2200">
                <a:solidFill>
                  <a:srgbClr val="000000"/>
                </a:solidFill>
                <a:latin typeface="Cambria"/>
                <a:ea typeface="Cambria"/>
                <a:cs typeface="Cambria"/>
                <a:sym typeface="Cambria"/>
              </a:rPr>
              <a:t>If you have any questions regarding any of the clinic materials or questions on the test, feel free to reach out to either your area instructional chair or myself.</a:t>
            </a:r>
            <a:endParaRPr b="1" sz="2200">
              <a:solidFill>
                <a:srgbClr val="000000"/>
              </a:solidFill>
              <a:latin typeface="Cambria"/>
              <a:ea typeface="Cambria"/>
              <a:cs typeface="Cambria"/>
              <a:sym typeface="Cambria"/>
            </a:endParaRPr>
          </a:p>
          <a:p>
            <a:pPr indent="457200" lvl="0" marL="0" rtl="0" algn="l">
              <a:lnSpc>
                <a:spcPct val="115000"/>
              </a:lnSpc>
              <a:spcBef>
                <a:spcPts val="0"/>
              </a:spcBef>
              <a:spcAft>
                <a:spcPts val="0"/>
              </a:spcAft>
              <a:buSzPts val="1800"/>
              <a:buNone/>
            </a:pPr>
            <a:r>
              <a:rPr b="1" lang="en" sz="2200">
                <a:solidFill>
                  <a:srgbClr val="000000"/>
                </a:solidFill>
                <a:latin typeface="Cambria"/>
                <a:ea typeface="Cambria"/>
                <a:cs typeface="Cambria"/>
                <a:sym typeface="Cambria"/>
              </a:rPr>
              <a:t>Thank you,</a:t>
            </a:r>
            <a:endParaRPr b="1" sz="2200">
              <a:solidFill>
                <a:srgbClr val="000000"/>
              </a:solidFill>
              <a:latin typeface="Cambria"/>
              <a:ea typeface="Cambria"/>
              <a:cs typeface="Cambria"/>
              <a:sym typeface="Cambria"/>
            </a:endParaRPr>
          </a:p>
          <a:p>
            <a:pPr indent="457200" lvl="0" marL="0" rtl="0" algn="l">
              <a:lnSpc>
                <a:spcPct val="115000"/>
              </a:lnSpc>
              <a:spcBef>
                <a:spcPts val="0"/>
              </a:spcBef>
              <a:spcAft>
                <a:spcPts val="0"/>
              </a:spcAft>
              <a:buSzPts val="1800"/>
              <a:buNone/>
            </a:pPr>
            <a:r>
              <a:rPr b="1" lang="en" sz="2200">
                <a:solidFill>
                  <a:srgbClr val="000000"/>
                </a:solidFill>
                <a:latin typeface="Cambria"/>
                <a:ea typeface="Cambria"/>
                <a:cs typeface="Cambria"/>
                <a:sym typeface="Cambria"/>
              </a:rPr>
              <a:t>Shawn McBride - </a:t>
            </a:r>
            <a:r>
              <a:rPr b="1" lang="en" sz="2200">
                <a:solidFill>
                  <a:srgbClr val="0000FF"/>
                </a:solidFill>
                <a:latin typeface="Cambria"/>
                <a:ea typeface="Cambria"/>
                <a:cs typeface="Cambria"/>
                <a:sym typeface="Cambria"/>
              </a:rPr>
              <a:t>mcbride_s@auhsd.us</a:t>
            </a:r>
            <a:endParaRPr b="1" sz="2200">
              <a:solidFill>
                <a:srgbClr val="0000FF"/>
              </a:solidFill>
              <a:latin typeface="Cambria"/>
              <a:ea typeface="Cambria"/>
              <a:cs typeface="Cambria"/>
              <a:sym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2" name="Shape 72"/>
        <p:cNvGrpSpPr/>
        <p:nvPr/>
      </p:nvGrpSpPr>
      <p:grpSpPr>
        <a:xfrm>
          <a:off x="0" y="0"/>
          <a:ext cx="0" cy="0"/>
          <a:chOff x="0" y="0"/>
          <a:chExt cx="0" cy="0"/>
        </a:xfrm>
      </p:grpSpPr>
      <p:sp>
        <p:nvSpPr>
          <p:cNvPr id="73" name="Google Shape;73;g2f05a8e4f5a_0_1"/>
          <p:cNvSpPr txBox="1"/>
          <p:nvPr>
            <p:ph type="title"/>
          </p:nvPr>
        </p:nvSpPr>
        <p:spPr>
          <a:xfrm>
            <a:off x="311700" y="94050"/>
            <a:ext cx="8520600" cy="12069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3000"/>
              <a:buNone/>
            </a:pPr>
            <a:r>
              <a:rPr b="1" lang="en" sz="5500">
                <a:solidFill>
                  <a:srgbClr val="000000"/>
                </a:solidFill>
                <a:latin typeface="Georgia"/>
                <a:ea typeface="Georgia"/>
                <a:cs typeface="Georgia"/>
                <a:sym typeface="Georgia"/>
              </a:rPr>
              <a:t>NFHS Rules Test </a:t>
            </a:r>
            <a:endParaRPr b="1" sz="5500">
              <a:solidFill>
                <a:srgbClr val="000000"/>
              </a:solidFill>
              <a:latin typeface="Georgia"/>
              <a:ea typeface="Georgia"/>
              <a:cs typeface="Georgia"/>
              <a:sym typeface="Georgia"/>
            </a:endParaRPr>
          </a:p>
        </p:txBody>
      </p:sp>
      <p:sp>
        <p:nvSpPr>
          <p:cNvPr id="74" name="Google Shape;74;g2f05a8e4f5a_0_1"/>
          <p:cNvSpPr txBox="1"/>
          <p:nvPr>
            <p:ph idx="4294967295" type="body"/>
          </p:nvPr>
        </p:nvSpPr>
        <p:spPr>
          <a:xfrm>
            <a:off x="311700" y="1152475"/>
            <a:ext cx="8520600" cy="3626700"/>
          </a:xfrm>
          <a:prstGeom prst="rect">
            <a:avLst/>
          </a:prstGeom>
          <a:noFill/>
          <a:ln>
            <a:noFill/>
          </a:ln>
        </p:spPr>
        <p:txBody>
          <a:bodyPr anchorCtr="0" anchor="t" bIns="91425" lIns="91425" spcFirstLastPara="1" rIns="91425" wrap="square" tIns="91425">
            <a:noAutofit/>
          </a:bodyPr>
          <a:lstStyle/>
          <a:p>
            <a:pPr indent="-387350" lvl="0" marL="457200" rtl="0" algn="l">
              <a:lnSpc>
                <a:spcPct val="115000"/>
              </a:lnSpc>
              <a:spcBef>
                <a:spcPts val="0"/>
              </a:spcBef>
              <a:spcAft>
                <a:spcPts val="0"/>
              </a:spcAft>
              <a:buClr>
                <a:srgbClr val="000000"/>
              </a:buClr>
              <a:buSzPts val="2500"/>
              <a:buFont typeface="Cambria"/>
              <a:buAutoNum type="arabicPeriod"/>
            </a:pPr>
            <a:r>
              <a:rPr b="1" lang="en" sz="2500">
                <a:solidFill>
                  <a:srgbClr val="000000"/>
                </a:solidFill>
                <a:latin typeface="Cambria"/>
                <a:ea typeface="Cambria"/>
                <a:cs typeface="Cambria"/>
                <a:sym typeface="Cambria"/>
              </a:rPr>
              <a:t>Primary objective is to make referees think a little more and to encourage you to  interact with the rule book.</a:t>
            </a:r>
            <a:endParaRPr b="1" sz="2500">
              <a:solidFill>
                <a:srgbClr val="000000"/>
              </a:solidFill>
              <a:latin typeface="Cambria"/>
              <a:ea typeface="Cambria"/>
              <a:cs typeface="Cambria"/>
              <a:sym typeface="Cambria"/>
            </a:endParaRPr>
          </a:p>
          <a:p>
            <a:pPr indent="-387350" lvl="0" marL="457200" rtl="0" algn="l">
              <a:lnSpc>
                <a:spcPct val="115000"/>
              </a:lnSpc>
              <a:spcBef>
                <a:spcPts val="0"/>
              </a:spcBef>
              <a:spcAft>
                <a:spcPts val="0"/>
              </a:spcAft>
              <a:buClr>
                <a:srgbClr val="000000"/>
              </a:buClr>
              <a:buSzPts val="2500"/>
              <a:buFont typeface="Cambria"/>
              <a:buAutoNum type="arabicPeriod"/>
            </a:pPr>
            <a:r>
              <a:rPr b="1" lang="en" sz="2500">
                <a:solidFill>
                  <a:srgbClr val="000000"/>
                </a:solidFill>
                <a:latin typeface="Cambria"/>
                <a:ea typeface="Cambria"/>
                <a:cs typeface="Cambria"/>
                <a:sym typeface="Cambria"/>
              </a:rPr>
              <a:t>&gt;90% is a passing score.</a:t>
            </a:r>
            <a:endParaRPr b="1" sz="2500">
              <a:solidFill>
                <a:srgbClr val="000000"/>
              </a:solidFill>
              <a:latin typeface="Cambria"/>
              <a:ea typeface="Cambria"/>
              <a:cs typeface="Cambria"/>
              <a:sym typeface="Cambria"/>
            </a:endParaRPr>
          </a:p>
          <a:p>
            <a:pPr indent="-387350" lvl="0" marL="457200" rtl="0" algn="l">
              <a:lnSpc>
                <a:spcPct val="115000"/>
              </a:lnSpc>
              <a:spcBef>
                <a:spcPts val="0"/>
              </a:spcBef>
              <a:spcAft>
                <a:spcPts val="0"/>
              </a:spcAft>
              <a:buClr>
                <a:srgbClr val="000000"/>
              </a:buClr>
              <a:buSzPts val="2500"/>
              <a:buFont typeface="Cambria"/>
              <a:buAutoNum type="arabicPeriod"/>
            </a:pPr>
            <a:r>
              <a:rPr b="1" lang="en" sz="2500">
                <a:solidFill>
                  <a:srgbClr val="000000"/>
                </a:solidFill>
                <a:latin typeface="Cambria"/>
                <a:ea typeface="Cambria"/>
                <a:cs typeface="Cambria"/>
                <a:sym typeface="Cambria"/>
              </a:rPr>
              <a:t>You are allowed multiple attempts to achieve this score.</a:t>
            </a:r>
            <a:endParaRPr b="1" sz="2500">
              <a:solidFill>
                <a:srgbClr val="000000"/>
              </a:solidFill>
              <a:latin typeface="Cambria"/>
              <a:ea typeface="Cambria"/>
              <a:cs typeface="Cambria"/>
              <a:sym typeface="Cambria"/>
            </a:endParaRPr>
          </a:p>
          <a:p>
            <a:pPr indent="-387350" lvl="0" marL="457200" rtl="0" algn="l">
              <a:lnSpc>
                <a:spcPct val="115000"/>
              </a:lnSpc>
              <a:spcBef>
                <a:spcPts val="0"/>
              </a:spcBef>
              <a:spcAft>
                <a:spcPts val="0"/>
              </a:spcAft>
              <a:buClr>
                <a:srgbClr val="000000"/>
              </a:buClr>
              <a:buSzPts val="2500"/>
              <a:buFont typeface="Cambria"/>
              <a:buAutoNum type="arabicPeriod"/>
            </a:pPr>
            <a:r>
              <a:rPr b="1" lang="en" sz="2500">
                <a:solidFill>
                  <a:srgbClr val="000000"/>
                </a:solidFill>
                <a:latin typeface="Cambria"/>
                <a:ea typeface="Cambria"/>
                <a:cs typeface="Cambria"/>
                <a:sym typeface="Cambria"/>
              </a:rPr>
              <a:t>You have until </a:t>
            </a:r>
            <a:r>
              <a:rPr b="1" lang="en" sz="2500">
                <a:solidFill>
                  <a:srgbClr val="9900FF"/>
                </a:solidFill>
                <a:latin typeface="Cambria"/>
                <a:ea typeface="Cambria"/>
                <a:cs typeface="Cambria"/>
                <a:sym typeface="Cambria"/>
              </a:rPr>
              <a:t>midnight Saturday, August 10th 2024</a:t>
            </a:r>
            <a:r>
              <a:rPr b="1" lang="en" sz="2500">
                <a:solidFill>
                  <a:srgbClr val="000000"/>
                </a:solidFill>
                <a:latin typeface="Cambria"/>
                <a:ea typeface="Cambria"/>
                <a:cs typeface="Cambria"/>
                <a:sym typeface="Cambria"/>
              </a:rPr>
              <a:t> to achieve this score to be eligible for assignments.</a:t>
            </a:r>
            <a:endParaRPr b="1" sz="2500">
              <a:solidFill>
                <a:srgbClr val="000000"/>
              </a:solidFill>
              <a:latin typeface="Cambria"/>
              <a:ea typeface="Cambria"/>
              <a:cs typeface="Cambria"/>
              <a:sym typeface="Cambr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8" name="Shape 78"/>
        <p:cNvGrpSpPr/>
        <p:nvPr/>
      </p:nvGrpSpPr>
      <p:grpSpPr>
        <a:xfrm>
          <a:off x="0" y="0"/>
          <a:ext cx="0" cy="0"/>
          <a:chOff x="0" y="0"/>
          <a:chExt cx="0" cy="0"/>
        </a:xfrm>
      </p:grpSpPr>
      <p:sp>
        <p:nvSpPr>
          <p:cNvPr id="79" name="Google Shape;79;g2f05a8e4f5a_0_128"/>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3300">
                <a:solidFill>
                  <a:srgbClr val="000000"/>
                </a:solidFill>
                <a:latin typeface="Georgia"/>
                <a:ea typeface="Georgia"/>
                <a:cs typeface="Georgia"/>
                <a:sym typeface="Georgia"/>
              </a:rPr>
              <a:t>2024-26 Water Polo Editorial Changes </a:t>
            </a:r>
            <a:endParaRPr b="1" sz="3300">
              <a:solidFill>
                <a:srgbClr val="000000"/>
              </a:solidFill>
              <a:latin typeface="Georgia"/>
              <a:ea typeface="Georgia"/>
              <a:cs typeface="Georgia"/>
              <a:sym typeface="Georgia"/>
            </a:endParaRPr>
          </a:p>
        </p:txBody>
      </p:sp>
      <p:sp>
        <p:nvSpPr>
          <p:cNvPr id="80" name="Google Shape;80;g2f05a8e4f5a_0_128"/>
          <p:cNvSpPr txBox="1"/>
          <p:nvPr>
            <p:ph idx="4294967295" type="body"/>
          </p:nvPr>
        </p:nvSpPr>
        <p:spPr>
          <a:xfrm>
            <a:off x="311700" y="1150425"/>
            <a:ext cx="8520600" cy="3463500"/>
          </a:xfrm>
          <a:prstGeom prst="rect">
            <a:avLst/>
          </a:prstGeom>
          <a:noFill/>
          <a:ln>
            <a:noFill/>
          </a:ln>
        </p:spPr>
        <p:txBody>
          <a:bodyPr anchorCtr="0" anchor="t" bIns="91425" lIns="91425" spcFirstLastPara="1" rIns="91425" wrap="square" tIns="91425">
            <a:noAutofit/>
          </a:bodyPr>
          <a:lstStyle/>
          <a:p>
            <a:pPr indent="-393700" lvl="0" marL="457200" rtl="0" algn="l">
              <a:lnSpc>
                <a:spcPct val="115000"/>
              </a:lnSpc>
              <a:spcBef>
                <a:spcPts val="0"/>
              </a:spcBef>
              <a:spcAft>
                <a:spcPts val="0"/>
              </a:spcAft>
              <a:buClr>
                <a:srgbClr val="000000"/>
              </a:buClr>
              <a:buSzPts val="2600"/>
              <a:buFont typeface="Cambria"/>
              <a:buAutoNum type="arabicPeriod"/>
            </a:pPr>
            <a:r>
              <a:rPr b="1" lang="en" sz="2600">
                <a:solidFill>
                  <a:srgbClr val="000000"/>
                </a:solidFill>
                <a:latin typeface="Cambria"/>
                <a:ea typeface="Cambria"/>
                <a:cs typeface="Cambria"/>
                <a:sym typeface="Cambria"/>
              </a:rPr>
              <a:t>Players entering the field of play feet first at all times.</a:t>
            </a:r>
            <a:endParaRPr b="1" sz="2600">
              <a:solidFill>
                <a:srgbClr val="000000"/>
              </a:solidFill>
              <a:latin typeface="Cambria"/>
              <a:ea typeface="Cambria"/>
              <a:cs typeface="Cambria"/>
              <a:sym typeface="Cambria"/>
            </a:endParaRPr>
          </a:p>
          <a:p>
            <a:pPr indent="-393700" lvl="0" marL="457200" rtl="0" algn="l">
              <a:lnSpc>
                <a:spcPct val="115000"/>
              </a:lnSpc>
              <a:spcBef>
                <a:spcPts val="0"/>
              </a:spcBef>
              <a:spcAft>
                <a:spcPts val="0"/>
              </a:spcAft>
              <a:buClr>
                <a:srgbClr val="000000"/>
              </a:buClr>
              <a:buSzPts val="2600"/>
              <a:buFont typeface="Cambria"/>
              <a:buAutoNum type="arabicPeriod"/>
            </a:pPr>
            <a:r>
              <a:rPr b="1" lang="en" sz="2600">
                <a:solidFill>
                  <a:srgbClr val="000000"/>
                </a:solidFill>
                <a:latin typeface="Cambria"/>
                <a:ea typeface="Cambria"/>
                <a:cs typeface="Cambria"/>
                <a:sym typeface="Cambria"/>
              </a:rPr>
              <a:t>Referees shall meet with facility personnel for purpose of know how to summon emergency assistance.</a:t>
            </a:r>
            <a:endParaRPr b="1" sz="2600">
              <a:solidFill>
                <a:srgbClr val="000000"/>
              </a:solidFill>
              <a:latin typeface="Cambria"/>
              <a:ea typeface="Cambria"/>
              <a:cs typeface="Cambria"/>
              <a:sym typeface="Cambria"/>
            </a:endParaRPr>
          </a:p>
          <a:p>
            <a:pPr indent="-393700" lvl="0" marL="457200" rtl="0" algn="l">
              <a:lnSpc>
                <a:spcPct val="115000"/>
              </a:lnSpc>
              <a:spcBef>
                <a:spcPts val="0"/>
              </a:spcBef>
              <a:spcAft>
                <a:spcPts val="0"/>
              </a:spcAft>
              <a:buClr>
                <a:srgbClr val="000000"/>
              </a:buClr>
              <a:buSzPts val="2600"/>
              <a:buFont typeface="Cambria"/>
              <a:buAutoNum type="arabicPeriod"/>
            </a:pPr>
            <a:r>
              <a:rPr b="1" lang="en" sz="2600">
                <a:solidFill>
                  <a:srgbClr val="000000"/>
                </a:solidFill>
                <a:latin typeface="Cambria"/>
                <a:ea typeface="Cambria"/>
                <a:cs typeface="Cambria"/>
                <a:sym typeface="Cambria"/>
              </a:rPr>
              <a:t>Use of alcohol or tobacco products, or be under the influence.</a:t>
            </a:r>
            <a:endParaRPr b="1" sz="26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2600">
                <a:solidFill>
                  <a:srgbClr val="000000"/>
                </a:solidFill>
                <a:latin typeface="Cambria"/>
                <a:ea typeface="Cambria"/>
                <a:cs typeface="Cambria"/>
                <a:sym typeface="Cambria"/>
              </a:rPr>
              <a:t>	</a:t>
            </a:r>
            <a:endParaRPr b="1" sz="26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26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2600">
              <a:solidFill>
                <a:srgbClr val="0000FF"/>
              </a:solidFill>
              <a:latin typeface="Cambria"/>
              <a:ea typeface="Cambria"/>
              <a:cs typeface="Cambria"/>
              <a:sym typeface="Cambr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84" name="Shape 84"/>
        <p:cNvGrpSpPr/>
        <p:nvPr/>
      </p:nvGrpSpPr>
      <p:grpSpPr>
        <a:xfrm>
          <a:off x="0" y="0"/>
          <a:ext cx="0" cy="0"/>
          <a:chOff x="0" y="0"/>
          <a:chExt cx="0" cy="0"/>
        </a:xfrm>
      </p:grpSpPr>
      <p:sp>
        <p:nvSpPr>
          <p:cNvPr id="85" name="Google Shape;85;g2f05a8e4f5a_1_18"/>
          <p:cNvSpPr txBox="1"/>
          <p:nvPr>
            <p:ph type="title"/>
          </p:nvPr>
        </p:nvSpPr>
        <p:spPr>
          <a:xfrm>
            <a:off x="311700" y="94050"/>
            <a:ext cx="8520600" cy="974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b="1" lang="en" sz="4300">
                <a:solidFill>
                  <a:srgbClr val="000000"/>
                </a:solidFill>
                <a:latin typeface="Georgia"/>
                <a:ea typeface="Georgia"/>
                <a:cs typeface="Georgia"/>
                <a:sym typeface="Georgia"/>
              </a:rPr>
              <a:t>Officials:</a:t>
            </a:r>
            <a:endParaRPr b="1" sz="4300">
              <a:solidFill>
                <a:srgbClr val="000000"/>
              </a:solidFill>
              <a:latin typeface="Georgia"/>
              <a:ea typeface="Georgia"/>
              <a:cs typeface="Georgia"/>
              <a:sym typeface="Georgia"/>
            </a:endParaRPr>
          </a:p>
        </p:txBody>
      </p:sp>
      <p:sp>
        <p:nvSpPr>
          <p:cNvPr id="86" name="Google Shape;86;g2f05a8e4f5a_1_18"/>
          <p:cNvSpPr txBox="1"/>
          <p:nvPr>
            <p:ph idx="4294967295" type="body"/>
          </p:nvPr>
        </p:nvSpPr>
        <p:spPr>
          <a:xfrm>
            <a:off x="311700" y="746300"/>
            <a:ext cx="8520600" cy="4161300"/>
          </a:xfrm>
          <a:prstGeom prst="rect">
            <a:avLst/>
          </a:prstGeom>
          <a:noFill/>
          <a:ln>
            <a:noFill/>
          </a:ln>
        </p:spPr>
        <p:txBody>
          <a:bodyPr anchorCtr="0" anchor="t" bIns="91425" lIns="91425" spcFirstLastPara="1" rIns="91425" wrap="square" tIns="91425">
            <a:noAutofit/>
          </a:bodyPr>
          <a:lstStyle/>
          <a:p>
            <a:pPr indent="-387350" lvl="0" marL="914400" rtl="0" algn="l">
              <a:lnSpc>
                <a:spcPct val="115000"/>
              </a:lnSpc>
              <a:spcBef>
                <a:spcPts val="0"/>
              </a:spcBef>
              <a:spcAft>
                <a:spcPts val="0"/>
              </a:spcAft>
              <a:buClr>
                <a:srgbClr val="000000"/>
              </a:buClr>
              <a:buSzPts val="2500"/>
              <a:buFont typeface="Cambria"/>
              <a:buChar char="●"/>
            </a:pPr>
            <a:r>
              <a:rPr b="1" lang="en" sz="2500">
                <a:solidFill>
                  <a:srgbClr val="000000"/>
                </a:solidFill>
                <a:latin typeface="Cambria"/>
                <a:ea typeface="Cambria"/>
                <a:cs typeface="Cambria"/>
                <a:sym typeface="Cambria"/>
              </a:rPr>
              <a:t>Uniform - Rule 3-3</a:t>
            </a:r>
            <a:endParaRPr b="1" sz="25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White - Top to bottom</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Watch</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Red and Yellow Cards</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Coin</a:t>
            </a:r>
            <a:endParaRPr b="1" sz="1900">
              <a:solidFill>
                <a:srgbClr val="000000"/>
              </a:solidFill>
              <a:latin typeface="Cambria"/>
              <a:ea typeface="Cambria"/>
              <a:cs typeface="Cambria"/>
              <a:sym typeface="Cambria"/>
            </a:endParaRPr>
          </a:p>
          <a:p>
            <a:pPr indent="0" lvl="0" marL="1371600" rtl="0" algn="l">
              <a:lnSpc>
                <a:spcPct val="115000"/>
              </a:lnSpc>
              <a:spcBef>
                <a:spcPts val="0"/>
              </a:spcBef>
              <a:spcAft>
                <a:spcPts val="0"/>
              </a:spcAft>
              <a:buNone/>
            </a:pPr>
            <a:r>
              <a:t/>
            </a:r>
            <a:endParaRPr b="1" sz="900">
              <a:solidFill>
                <a:srgbClr val="000000"/>
              </a:solidFill>
              <a:latin typeface="Cambria"/>
              <a:ea typeface="Cambria"/>
              <a:cs typeface="Cambria"/>
              <a:sym typeface="Cambria"/>
            </a:endParaRPr>
          </a:p>
          <a:p>
            <a:pPr indent="-387350" lvl="0" marL="914400" rtl="0" algn="l">
              <a:lnSpc>
                <a:spcPct val="115000"/>
              </a:lnSpc>
              <a:spcBef>
                <a:spcPts val="0"/>
              </a:spcBef>
              <a:spcAft>
                <a:spcPts val="0"/>
              </a:spcAft>
              <a:buClr>
                <a:srgbClr val="000000"/>
              </a:buClr>
              <a:buSzPts val="2500"/>
              <a:buFont typeface="Cambria"/>
              <a:buChar char="●"/>
            </a:pPr>
            <a:r>
              <a:rPr b="1" lang="en" sz="2500">
                <a:solidFill>
                  <a:srgbClr val="000000"/>
                </a:solidFill>
                <a:latin typeface="Cambria"/>
                <a:ea typeface="Cambria"/>
                <a:cs typeface="Cambria"/>
                <a:sym typeface="Cambria"/>
              </a:rPr>
              <a:t>Game Day Steps</a:t>
            </a:r>
            <a:endParaRPr b="1" sz="25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NO less than 15 minutes prior</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Introductions</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Course Set-up</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Table</a:t>
            </a:r>
            <a:endParaRPr b="1" sz="1900">
              <a:solidFill>
                <a:srgbClr val="000000"/>
              </a:solidFill>
              <a:latin typeface="Cambria"/>
              <a:ea typeface="Cambria"/>
              <a:cs typeface="Cambria"/>
              <a:sym typeface="Cambria"/>
            </a:endParaRPr>
          </a:p>
          <a:p>
            <a:pPr indent="-349250" lvl="1" marL="1371600" rtl="0" algn="l">
              <a:lnSpc>
                <a:spcPct val="115000"/>
              </a:lnSpc>
              <a:spcBef>
                <a:spcPts val="0"/>
              </a:spcBef>
              <a:spcAft>
                <a:spcPts val="0"/>
              </a:spcAft>
              <a:buClr>
                <a:srgbClr val="000000"/>
              </a:buClr>
              <a:buSzPts val="1900"/>
              <a:buFont typeface="Cambria"/>
              <a:buChar char="○"/>
            </a:pPr>
            <a:r>
              <a:rPr b="1" lang="en" sz="1900">
                <a:solidFill>
                  <a:srgbClr val="000000"/>
                </a:solidFill>
                <a:latin typeface="Cambria"/>
                <a:ea typeface="Cambria"/>
                <a:cs typeface="Cambria"/>
                <a:sym typeface="Cambria"/>
              </a:rPr>
              <a:t>Partner</a:t>
            </a:r>
            <a:endParaRPr b="1" sz="19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t/>
            </a:r>
            <a:endParaRPr b="1" sz="29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rPr b="1" lang="en" sz="2900">
                <a:solidFill>
                  <a:srgbClr val="000000"/>
                </a:solidFill>
                <a:latin typeface="Cambria"/>
                <a:ea typeface="Cambria"/>
                <a:cs typeface="Cambria"/>
                <a:sym typeface="Cambria"/>
              </a:rPr>
              <a:t>	</a:t>
            </a:r>
            <a:endParaRPr b="1" sz="29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t/>
            </a:r>
            <a:endParaRPr b="1" sz="2900">
              <a:solidFill>
                <a:srgbClr val="000000"/>
              </a:solidFill>
              <a:latin typeface="Cambria"/>
              <a:ea typeface="Cambria"/>
              <a:cs typeface="Cambria"/>
              <a:sym typeface="Cambria"/>
            </a:endParaRPr>
          </a:p>
          <a:p>
            <a:pPr indent="0" lvl="0" marL="0" rtl="0" algn="l">
              <a:lnSpc>
                <a:spcPct val="150000"/>
              </a:lnSpc>
              <a:spcBef>
                <a:spcPts val="0"/>
              </a:spcBef>
              <a:spcAft>
                <a:spcPts val="0"/>
              </a:spcAft>
              <a:buSzPts val="1800"/>
              <a:buNone/>
            </a:pPr>
            <a:r>
              <a:t/>
            </a:r>
            <a:endParaRPr b="1" sz="2900">
              <a:solidFill>
                <a:srgbClr val="0000FF"/>
              </a:solidFill>
              <a:latin typeface="Cambria"/>
              <a:ea typeface="Cambria"/>
              <a:cs typeface="Cambria"/>
              <a:sym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90" name="Shape 90"/>
        <p:cNvGrpSpPr/>
        <p:nvPr/>
      </p:nvGrpSpPr>
      <p:grpSpPr>
        <a:xfrm>
          <a:off x="0" y="0"/>
          <a:ext cx="0" cy="0"/>
          <a:chOff x="0" y="0"/>
          <a:chExt cx="0" cy="0"/>
        </a:xfrm>
      </p:grpSpPr>
      <p:sp>
        <p:nvSpPr>
          <p:cNvPr id="91" name="Google Shape;91;g2f05a8e4f5a_0_242"/>
          <p:cNvSpPr txBox="1"/>
          <p:nvPr>
            <p:ph type="title"/>
          </p:nvPr>
        </p:nvSpPr>
        <p:spPr>
          <a:xfrm>
            <a:off x="311700" y="1694250"/>
            <a:ext cx="8520600" cy="1663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b="1" lang="en" sz="4300">
                <a:solidFill>
                  <a:srgbClr val="000000"/>
                </a:solidFill>
                <a:latin typeface="Georgia"/>
                <a:ea typeface="Georgia"/>
                <a:cs typeface="Georgia"/>
                <a:sym typeface="Georgia"/>
              </a:rPr>
              <a:t>SCAF Reporting Procedure Jenn McCall - SCAF Jr. Chair</a:t>
            </a:r>
            <a:endParaRPr b="1" sz="4300">
              <a:solidFill>
                <a:srgbClr val="000000"/>
              </a:solidFill>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95" name="Shape 95"/>
        <p:cNvGrpSpPr/>
        <p:nvPr/>
      </p:nvGrpSpPr>
      <p:grpSpPr>
        <a:xfrm>
          <a:off x="0" y="0"/>
          <a:ext cx="0" cy="0"/>
          <a:chOff x="0" y="0"/>
          <a:chExt cx="0" cy="0"/>
        </a:xfrm>
      </p:grpSpPr>
      <p:sp>
        <p:nvSpPr>
          <p:cNvPr id="96" name="Google Shape;96;g2f05a8e4f5a_0_247"/>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2900">
                <a:solidFill>
                  <a:srgbClr val="000000"/>
                </a:solidFill>
                <a:latin typeface="Georgia"/>
                <a:ea typeface="Georgia"/>
                <a:cs typeface="Georgia"/>
                <a:sym typeface="Georgia"/>
              </a:rPr>
              <a:t>SCAF Reporting Procedures</a:t>
            </a:r>
            <a:endParaRPr b="1" sz="2000">
              <a:solidFill>
                <a:srgbClr val="000000"/>
              </a:solidFill>
              <a:latin typeface="Georgia"/>
              <a:ea typeface="Georgia"/>
              <a:cs typeface="Georgia"/>
              <a:sym typeface="Georgia"/>
            </a:endParaRPr>
          </a:p>
        </p:txBody>
      </p:sp>
      <p:sp>
        <p:nvSpPr>
          <p:cNvPr id="97" name="Google Shape;97;g2f05a8e4f5a_0_247"/>
          <p:cNvSpPr txBox="1"/>
          <p:nvPr>
            <p:ph idx="4294967295" type="body"/>
          </p:nvPr>
        </p:nvSpPr>
        <p:spPr>
          <a:xfrm>
            <a:off x="311700" y="624900"/>
            <a:ext cx="8520600" cy="710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800"/>
              <a:buNone/>
            </a:pPr>
            <a:r>
              <a:rPr b="1" lang="en" sz="2800" u="sng">
                <a:solidFill>
                  <a:srgbClr val="000000"/>
                </a:solidFill>
                <a:latin typeface="Cambria"/>
                <a:ea typeface="Cambria"/>
                <a:cs typeface="Cambria"/>
                <a:sym typeface="Cambria"/>
              </a:rPr>
              <a:t>Reportable Incidents </a:t>
            </a:r>
            <a:endParaRPr b="1" sz="2800" u="sng">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2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2800">
                <a:solidFill>
                  <a:srgbClr val="000000"/>
                </a:solidFill>
                <a:latin typeface="Cambria"/>
                <a:ea typeface="Cambria"/>
                <a:cs typeface="Cambria"/>
                <a:sym typeface="Cambria"/>
              </a:rPr>
              <a:t>	</a:t>
            </a:r>
            <a:endParaRPr b="1" sz="2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28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2800">
              <a:solidFill>
                <a:srgbClr val="0000FF"/>
              </a:solidFill>
              <a:latin typeface="Cambria"/>
              <a:ea typeface="Cambria"/>
              <a:cs typeface="Cambria"/>
              <a:sym typeface="Cambria"/>
            </a:endParaRPr>
          </a:p>
        </p:txBody>
      </p:sp>
      <p:sp>
        <p:nvSpPr>
          <p:cNvPr id="98" name="Google Shape;98;g2f05a8e4f5a_0_247"/>
          <p:cNvSpPr txBox="1"/>
          <p:nvPr/>
        </p:nvSpPr>
        <p:spPr>
          <a:xfrm>
            <a:off x="784975" y="1283075"/>
            <a:ext cx="3694500" cy="3684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Clr>
                <a:srgbClr val="000000"/>
              </a:buClr>
              <a:buSzPts val="1800"/>
              <a:buFont typeface="Arial"/>
              <a:buNone/>
            </a:pPr>
            <a:r>
              <a:rPr b="1" lang="en" sz="2200">
                <a:solidFill>
                  <a:srgbClr val="0000FF"/>
                </a:solidFill>
                <a:latin typeface="Cambria"/>
                <a:ea typeface="Cambria"/>
                <a:cs typeface="Cambria"/>
                <a:sym typeface="Cambria"/>
              </a:rPr>
              <a:t>a.</a:t>
            </a:r>
            <a:r>
              <a:rPr b="1" lang="en" sz="2200">
                <a:latin typeface="Cambria"/>
                <a:ea typeface="Cambria"/>
                <a:cs typeface="Cambria"/>
                <a:sym typeface="Cambria"/>
              </a:rPr>
              <a:t>  Flagrant misconduct </a:t>
            </a:r>
            <a:endParaRPr b="1" sz="2200">
              <a:latin typeface="Cambria"/>
              <a:ea typeface="Cambria"/>
              <a:cs typeface="Cambria"/>
              <a:sym typeface="Cambria"/>
            </a:endParaRPr>
          </a:p>
          <a:p>
            <a:pPr indent="0" lvl="0" marL="0" rtl="0" algn="l">
              <a:lnSpc>
                <a:spcPct val="150000"/>
              </a:lnSpc>
              <a:spcBef>
                <a:spcPts val="0"/>
              </a:spcBef>
              <a:spcAft>
                <a:spcPts val="0"/>
              </a:spcAft>
              <a:buClr>
                <a:srgbClr val="000000"/>
              </a:buClr>
              <a:buSzPts val="1800"/>
              <a:buFont typeface="Arial"/>
              <a:buNone/>
            </a:pPr>
            <a:r>
              <a:rPr b="1" lang="en" sz="2200">
                <a:solidFill>
                  <a:srgbClr val="0000FF"/>
                </a:solidFill>
                <a:latin typeface="Cambria"/>
                <a:ea typeface="Cambria"/>
                <a:cs typeface="Cambria"/>
                <a:sym typeface="Cambria"/>
              </a:rPr>
              <a:t>b.</a:t>
            </a:r>
            <a:r>
              <a:rPr b="1" lang="en" sz="2200">
                <a:latin typeface="Cambria"/>
                <a:ea typeface="Cambria"/>
                <a:cs typeface="Cambria"/>
                <a:sym typeface="Cambria"/>
              </a:rPr>
              <a:t>  Fighting </a:t>
            </a:r>
            <a:endParaRPr b="1" sz="2200">
              <a:latin typeface="Cambria"/>
              <a:ea typeface="Cambria"/>
              <a:cs typeface="Cambria"/>
              <a:sym typeface="Cambria"/>
            </a:endParaRPr>
          </a:p>
          <a:p>
            <a:pPr indent="0" lvl="0" marL="0" rtl="0" algn="l">
              <a:lnSpc>
                <a:spcPct val="150000"/>
              </a:lnSpc>
              <a:spcBef>
                <a:spcPts val="0"/>
              </a:spcBef>
              <a:spcAft>
                <a:spcPts val="0"/>
              </a:spcAft>
              <a:buClr>
                <a:srgbClr val="000000"/>
              </a:buClr>
              <a:buSzPts val="1800"/>
              <a:buFont typeface="Arial"/>
              <a:buNone/>
            </a:pPr>
            <a:r>
              <a:rPr b="1" lang="en" sz="2200">
                <a:solidFill>
                  <a:srgbClr val="0000FF"/>
                </a:solidFill>
                <a:latin typeface="Cambria"/>
                <a:ea typeface="Cambria"/>
                <a:cs typeface="Cambria"/>
                <a:sym typeface="Cambria"/>
              </a:rPr>
              <a:t>c.</a:t>
            </a:r>
            <a:r>
              <a:rPr b="1" lang="en" sz="2200">
                <a:latin typeface="Cambria"/>
                <a:ea typeface="Cambria"/>
                <a:cs typeface="Cambria"/>
                <a:sym typeface="Cambria"/>
              </a:rPr>
              <a:t>  Red card </a:t>
            </a:r>
            <a:endParaRPr b="1" sz="2200">
              <a:latin typeface="Cambria"/>
              <a:ea typeface="Cambria"/>
              <a:cs typeface="Cambria"/>
              <a:sym typeface="Cambria"/>
            </a:endParaRPr>
          </a:p>
          <a:p>
            <a:pPr indent="0" lvl="0" marL="0" rtl="0" algn="l">
              <a:lnSpc>
                <a:spcPct val="150000"/>
              </a:lnSpc>
              <a:spcBef>
                <a:spcPts val="0"/>
              </a:spcBef>
              <a:spcAft>
                <a:spcPts val="0"/>
              </a:spcAft>
              <a:buNone/>
            </a:pPr>
            <a:r>
              <a:rPr b="1" lang="en" sz="2200">
                <a:solidFill>
                  <a:srgbClr val="0000FF"/>
                </a:solidFill>
                <a:latin typeface="Cambria"/>
                <a:ea typeface="Cambria"/>
                <a:cs typeface="Cambria"/>
                <a:sym typeface="Cambria"/>
              </a:rPr>
              <a:t>d. </a:t>
            </a:r>
            <a:r>
              <a:rPr b="1" lang="en" sz="2200">
                <a:latin typeface="Cambria"/>
                <a:ea typeface="Cambria"/>
                <a:cs typeface="Cambria"/>
                <a:sym typeface="Cambria"/>
              </a:rPr>
              <a:t> Second minor act of</a:t>
            </a:r>
            <a:endParaRPr b="1" sz="2200">
              <a:latin typeface="Cambria"/>
              <a:ea typeface="Cambria"/>
              <a:cs typeface="Cambria"/>
              <a:sym typeface="Cambria"/>
            </a:endParaRPr>
          </a:p>
          <a:p>
            <a:pPr indent="0" lvl="0" marL="0" rtl="0" algn="l">
              <a:lnSpc>
                <a:spcPct val="150000"/>
              </a:lnSpc>
              <a:spcBef>
                <a:spcPts val="0"/>
              </a:spcBef>
              <a:spcAft>
                <a:spcPts val="0"/>
              </a:spcAft>
              <a:buClr>
                <a:srgbClr val="000000"/>
              </a:buClr>
              <a:buSzPts val="1800"/>
              <a:buFont typeface="Arial"/>
              <a:buNone/>
            </a:pPr>
            <a:r>
              <a:rPr b="1" lang="en" sz="2200">
                <a:latin typeface="Cambria"/>
                <a:ea typeface="Cambria"/>
                <a:cs typeface="Cambria"/>
                <a:sym typeface="Cambria"/>
              </a:rPr>
              <a:t>      misconduct in a game </a:t>
            </a:r>
            <a:endParaRPr b="1" sz="2200">
              <a:latin typeface="Cambria"/>
              <a:ea typeface="Cambria"/>
              <a:cs typeface="Cambria"/>
              <a:sym typeface="Cambria"/>
            </a:endParaRPr>
          </a:p>
          <a:p>
            <a:pPr indent="0" lvl="0" marL="0" rtl="0" algn="l">
              <a:lnSpc>
                <a:spcPct val="150000"/>
              </a:lnSpc>
              <a:spcBef>
                <a:spcPts val="0"/>
              </a:spcBef>
              <a:spcAft>
                <a:spcPts val="0"/>
              </a:spcAft>
              <a:buClr>
                <a:srgbClr val="000000"/>
              </a:buClr>
              <a:buSzPts val="1800"/>
              <a:buFont typeface="Arial"/>
              <a:buNone/>
            </a:pPr>
            <a:r>
              <a:rPr b="1" lang="en" sz="2200">
                <a:solidFill>
                  <a:srgbClr val="0000FF"/>
                </a:solidFill>
                <a:latin typeface="Cambria"/>
                <a:ea typeface="Cambria"/>
                <a:cs typeface="Cambria"/>
                <a:sym typeface="Cambria"/>
              </a:rPr>
              <a:t>e.</a:t>
            </a:r>
            <a:r>
              <a:rPr b="1" lang="en" sz="2200">
                <a:latin typeface="Cambria"/>
                <a:ea typeface="Cambria"/>
                <a:cs typeface="Cambria"/>
                <a:sym typeface="Cambria"/>
              </a:rPr>
              <a:t>  Issues with field of play </a:t>
            </a:r>
            <a:endParaRPr b="1" sz="2200">
              <a:latin typeface="Cambria"/>
              <a:ea typeface="Cambria"/>
              <a:cs typeface="Cambria"/>
              <a:sym typeface="Cambria"/>
            </a:endParaRPr>
          </a:p>
          <a:p>
            <a:pPr indent="0" lvl="0" marL="0" rtl="0" algn="l">
              <a:lnSpc>
                <a:spcPct val="150000"/>
              </a:lnSpc>
              <a:spcBef>
                <a:spcPts val="0"/>
              </a:spcBef>
              <a:spcAft>
                <a:spcPts val="0"/>
              </a:spcAft>
              <a:buClr>
                <a:srgbClr val="000000"/>
              </a:buClr>
              <a:buSzPts val="1800"/>
              <a:buFont typeface="Arial"/>
              <a:buNone/>
            </a:pPr>
            <a:r>
              <a:t/>
            </a:r>
            <a:endParaRPr sz="2200">
              <a:solidFill>
                <a:schemeClr val="accent3"/>
              </a:solidFill>
              <a:latin typeface="Average"/>
              <a:ea typeface="Average"/>
              <a:cs typeface="Average"/>
              <a:sym typeface="Average"/>
            </a:endParaRPr>
          </a:p>
        </p:txBody>
      </p:sp>
      <p:sp>
        <p:nvSpPr>
          <p:cNvPr id="99" name="Google Shape;99;g2f05a8e4f5a_0_247"/>
          <p:cNvSpPr txBox="1"/>
          <p:nvPr/>
        </p:nvSpPr>
        <p:spPr>
          <a:xfrm>
            <a:off x="4772600" y="1283075"/>
            <a:ext cx="4194900" cy="35412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sz="2200">
                <a:solidFill>
                  <a:srgbClr val="0000FF"/>
                </a:solidFill>
                <a:latin typeface="Cambria"/>
                <a:ea typeface="Cambria"/>
                <a:cs typeface="Cambria"/>
                <a:sym typeface="Cambria"/>
              </a:rPr>
              <a:t>f. </a:t>
            </a:r>
            <a:r>
              <a:rPr b="1" lang="en" sz="2200">
                <a:latin typeface="Cambria"/>
                <a:ea typeface="Cambria"/>
                <a:cs typeface="Cambria"/>
                <a:sym typeface="Cambria"/>
              </a:rPr>
              <a:t> </a:t>
            </a:r>
            <a:r>
              <a:rPr b="1" lang="en" sz="2200">
                <a:latin typeface="Cambria"/>
                <a:ea typeface="Cambria"/>
                <a:cs typeface="Cambria"/>
                <a:sym typeface="Cambria"/>
              </a:rPr>
              <a:t>Non-compliant caps or suits </a:t>
            </a:r>
            <a:endParaRPr b="1" sz="2200">
              <a:latin typeface="Cambria"/>
              <a:ea typeface="Cambria"/>
              <a:cs typeface="Cambria"/>
              <a:sym typeface="Cambria"/>
            </a:endParaRPr>
          </a:p>
          <a:p>
            <a:pPr indent="0" lvl="0" marL="0" rtl="0" algn="l">
              <a:lnSpc>
                <a:spcPct val="150000"/>
              </a:lnSpc>
              <a:spcBef>
                <a:spcPts val="0"/>
              </a:spcBef>
              <a:spcAft>
                <a:spcPts val="0"/>
              </a:spcAft>
              <a:buNone/>
            </a:pPr>
            <a:r>
              <a:rPr b="1" lang="en" sz="2200">
                <a:solidFill>
                  <a:srgbClr val="0000FF"/>
                </a:solidFill>
                <a:latin typeface="Cambria"/>
                <a:ea typeface="Cambria"/>
                <a:cs typeface="Cambria"/>
                <a:sym typeface="Cambria"/>
              </a:rPr>
              <a:t>g.</a:t>
            </a:r>
            <a:r>
              <a:rPr b="1" lang="en" sz="2200">
                <a:latin typeface="Cambria"/>
                <a:ea typeface="Cambria"/>
                <a:cs typeface="Cambria"/>
                <a:sym typeface="Cambria"/>
              </a:rPr>
              <a:t>  Abandonment of game </a:t>
            </a:r>
            <a:endParaRPr b="1" sz="2200">
              <a:latin typeface="Cambria"/>
              <a:ea typeface="Cambria"/>
              <a:cs typeface="Cambria"/>
              <a:sym typeface="Cambria"/>
            </a:endParaRPr>
          </a:p>
          <a:p>
            <a:pPr indent="0" lvl="0" marL="0" rtl="0" algn="l">
              <a:lnSpc>
                <a:spcPct val="150000"/>
              </a:lnSpc>
              <a:spcBef>
                <a:spcPts val="0"/>
              </a:spcBef>
              <a:spcAft>
                <a:spcPts val="0"/>
              </a:spcAft>
              <a:buNone/>
            </a:pPr>
            <a:r>
              <a:rPr b="1" lang="en" sz="2200">
                <a:solidFill>
                  <a:srgbClr val="0000FF"/>
                </a:solidFill>
                <a:latin typeface="Cambria"/>
                <a:ea typeface="Cambria"/>
                <a:cs typeface="Cambria"/>
                <a:sym typeface="Cambria"/>
              </a:rPr>
              <a:t>h.</a:t>
            </a:r>
            <a:r>
              <a:rPr b="1" lang="en" sz="2200">
                <a:latin typeface="Cambria"/>
                <a:ea typeface="Cambria"/>
                <a:cs typeface="Cambria"/>
                <a:sym typeface="Cambria"/>
              </a:rPr>
              <a:t>  Forfeit of game </a:t>
            </a:r>
            <a:endParaRPr b="1" sz="2200">
              <a:latin typeface="Cambria"/>
              <a:ea typeface="Cambria"/>
              <a:cs typeface="Cambria"/>
              <a:sym typeface="Cambria"/>
            </a:endParaRPr>
          </a:p>
          <a:p>
            <a:pPr indent="0" lvl="0" marL="0" rtl="0" algn="l">
              <a:lnSpc>
                <a:spcPct val="150000"/>
              </a:lnSpc>
              <a:spcBef>
                <a:spcPts val="0"/>
              </a:spcBef>
              <a:spcAft>
                <a:spcPts val="0"/>
              </a:spcAft>
              <a:buNone/>
            </a:pPr>
            <a:r>
              <a:rPr b="1" lang="en" sz="2200">
                <a:solidFill>
                  <a:srgbClr val="0000FF"/>
                </a:solidFill>
                <a:latin typeface="Cambria"/>
                <a:ea typeface="Cambria"/>
                <a:cs typeface="Cambria"/>
                <a:sym typeface="Cambria"/>
              </a:rPr>
              <a:t>i. </a:t>
            </a:r>
            <a:r>
              <a:rPr b="1" lang="en" sz="2200">
                <a:latin typeface="Cambria"/>
                <a:ea typeface="Cambria"/>
                <a:cs typeface="Cambria"/>
                <a:sym typeface="Cambria"/>
              </a:rPr>
              <a:t> Protests </a:t>
            </a:r>
            <a:endParaRPr b="1" sz="2200">
              <a:latin typeface="Cambria"/>
              <a:ea typeface="Cambria"/>
              <a:cs typeface="Cambria"/>
              <a:sym typeface="Cambria"/>
            </a:endParaRPr>
          </a:p>
          <a:p>
            <a:pPr indent="0" lvl="0" marL="0" rtl="0" algn="l">
              <a:lnSpc>
                <a:spcPct val="150000"/>
              </a:lnSpc>
              <a:spcBef>
                <a:spcPts val="0"/>
              </a:spcBef>
              <a:spcAft>
                <a:spcPts val="0"/>
              </a:spcAft>
              <a:buNone/>
            </a:pPr>
            <a:r>
              <a:rPr b="1" lang="en" sz="2200">
                <a:solidFill>
                  <a:srgbClr val="0000FF"/>
                </a:solidFill>
                <a:latin typeface="Cambria"/>
                <a:ea typeface="Cambria"/>
                <a:cs typeface="Cambria"/>
                <a:sym typeface="Cambria"/>
              </a:rPr>
              <a:t>j.</a:t>
            </a:r>
            <a:r>
              <a:rPr b="1" lang="en" sz="2200">
                <a:latin typeface="Cambria"/>
                <a:ea typeface="Cambria"/>
                <a:cs typeface="Cambria"/>
                <a:sym typeface="Cambria"/>
              </a:rPr>
              <a:t>  Fan removal</a:t>
            </a:r>
            <a:endParaRPr sz="2200">
              <a:solidFill>
                <a:schemeClr val="accent3"/>
              </a:solidFill>
              <a:latin typeface="Average"/>
              <a:ea typeface="Average"/>
              <a:cs typeface="Average"/>
              <a:sym typeface="Averag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03" name="Shape 103"/>
        <p:cNvGrpSpPr/>
        <p:nvPr/>
      </p:nvGrpSpPr>
      <p:grpSpPr>
        <a:xfrm>
          <a:off x="0" y="0"/>
          <a:ext cx="0" cy="0"/>
          <a:chOff x="0" y="0"/>
          <a:chExt cx="0" cy="0"/>
        </a:xfrm>
      </p:grpSpPr>
      <p:sp>
        <p:nvSpPr>
          <p:cNvPr id="104" name="Google Shape;104;g2f05a8e4f5a_1_6"/>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2900">
                <a:solidFill>
                  <a:srgbClr val="000000"/>
                </a:solidFill>
                <a:latin typeface="Georgia"/>
                <a:ea typeface="Georgia"/>
                <a:cs typeface="Georgia"/>
                <a:sym typeface="Georgia"/>
              </a:rPr>
              <a:t>SCAF Reporting Procedures (cont.)</a:t>
            </a:r>
            <a:endParaRPr b="1" sz="2000">
              <a:solidFill>
                <a:srgbClr val="000000"/>
              </a:solidFill>
              <a:latin typeface="Georgia"/>
              <a:ea typeface="Georgia"/>
              <a:cs typeface="Georgia"/>
              <a:sym typeface="Georgia"/>
            </a:endParaRPr>
          </a:p>
        </p:txBody>
      </p:sp>
      <p:sp>
        <p:nvSpPr>
          <p:cNvPr id="105" name="Google Shape;105;g2f05a8e4f5a_1_6"/>
          <p:cNvSpPr txBox="1"/>
          <p:nvPr>
            <p:ph idx="4294967295" type="body"/>
          </p:nvPr>
        </p:nvSpPr>
        <p:spPr>
          <a:xfrm>
            <a:off x="311700" y="701100"/>
            <a:ext cx="8520600" cy="414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000" u="sng">
                <a:solidFill>
                  <a:srgbClr val="000000"/>
                </a:solidFill>
                <a:latin typeface="Cambria"/>
                <a:ea typeface="Cambria"/>
                <a:cs typeface="Cambria"/>
                <a:sym typeface="Cambria"/>
              </a:rPr>
              <a:t>Instructions on how to file an incident report: </a:t>
            </a:r>
            <a:endParaRPr b="1" sz="2000" u="sng">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1. Go to www.cifss.org </a:t>
            </a:r>
            <a:endParaRPr b="1">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2. Go to the “Officials” drop down menu and click on “Misconduct Report” </a:t>
            </a:r>
            <a:endParaRPr b="1">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3. Misconduct Login will appear, password is 123 </a:t>
            </a:r>
            <a:endParaRPr b="1">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4. Select “Ejection Misconduct” for all red cards, misconducts (second minor act of misconduct in a game), flagrant misconducts, and fan removal. </a:t>
            </a:r>
            <a:endParaRPr b="1">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5. Select “Incident” for injuries, issues with field of play, non-compliant caps or suits, forfeit of game, protests, and abandonment of game. </a:t>
            </a:r>
            <a:endParaRPr b="1">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6. Select “Jenn McCall - Water Polo” as the liaison. </a:t>
            </a:r>
            <a:endParaRPr b="1">
              <a:solidFill>
                <a:srgbClr val="000000"/>
              </a:solidFill>
              <a:latin typeface="Cambria"/>
              <a:ea typeface="Cambria"/>
              <a:cs typeface="Cambria"/>
              <a:sym typeface="Cambria"/>
            </a:endParaRPr>
          </a:p>
          <a:p>
            <a:pPr indent="0" lvl="0" marL="0" rtl="0" algn="l">
              <a:lnSpc>
                <a:spcPct val="140000"/>
              </a:lnSpc>
              <a:spcBef>
                <a:spcPts val="0"/>
              </a:spcBef>
              <a:spcAft>
                <a:spcPts val="0"/>
              </a:spcAft>
              <a:buSzPts val="1800"/>
              <a:buNone/>
            </a:pPr>
            <a:r>
              <a:rPr b="1" lang="en">
                <a:solidFill>
                  <a:srgbClr val="000000"/>
                </a:solidFill>
                <a:latin typeface="Cambria"/>
                <a:ea typeface="Cambria"/>
                <a:cs typeface="Cambria"/>
                <a:sym typeface="Cambria"/>
              </a:rPr>
              <a:t>7. Complete report and submit.</a:t>
            </a:r>
            <a:endParaRPr b="1">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1700">
                <a:solidFill>
                  <a:srgbClr val="000000"/>
                </a:solidFill>
                <a:latin typeface="Cambria"/>
                <a:ea typeface="Cambria"/>
                <a:cs typeface="Cambria"/>
                <a:sym typeface="Cambria"/>
              </a:rPr>
              <a:t>	</a:t>
            </a:r>
            <a:endParaRPr b="1" sz="17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7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700">
              <a:solidFill>
                <a:srgbClr val="0000FF"/>
              </a:solidFill>
              <a:latin typeface="Cambria"/>
              <a:ea typeface="Cambria"/>
              <a:cs typeface="Cambria"/>
              <a:sym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09" name="Shape 109"/>
        <p:cNvGrpSpPr/>
        <p:nvPr/>
      </p:nvGrpSpPr>
      <p:grpSpPr>
        <a:xfrm>
          <a:off x="0" y="0"/>
          <a:ext cx="0" cy="0"/>
          <a:chOff x="0" y="0"/>
          <a:chExt cx="0" cy="0"/>
        </a:xfrm>
      </p:grpSpPr>
      <p:sp>
        <p:nvSpPr>
          <p:cNvPr id="110" name="Google Shape;110;g2f05a8e4f5a_1_12"/>
          <p:cNvSpPr txBox="1"/>
          <p:nvPr>
            <p:ph type="title"/>
          </p:nvPr>
        </p:nvSpPr>
        <p:spPr>
          <a:xfrm>
            <a:off x="311700" y="170250"/>
            <a:ext cx="8520600" cy="844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700"/>
              <a:buNone/>
            </a:pPr>
            <a:r>
              <a:rPr b="1" lang="en" sz="2900">
                <a:solidFill>
                  <a:srgbClr val="000000"/>
                </a:solidFill>
                <a:latin typeface="Georgia"/>
                <a:ea typeface="Georgia"/>
                <a:cs typeface="Georgia"/>
                <a:sym typeface="Georgia"/>
              </a:rPr>
              <a:t>SCAF Reporting Procedures</a:t>
            </a:r>
            <a:r>
              <a:rPr b="1" lang="en" sz="2900">
                <a:solidFill>
                  <a:srgbClr val="000000"/>
                </a:solidFill>
                <a:latin typeface="Georgia"/>
                <a:ea typeface="Georgia"/>
                <a:cs typeface="Georgia"/>
                <a:sym typeface="Georgia"/>
              </a:rPr>
              <a:t> (cont.)</a:t>
            </a:r>
            <a:endParaRPr b="1" sz="2000">
              <a:solidFill>
                <a:srgbClr val="000000"/>
              </a:solidFill>
              <a:latin typeface="Georgia"/>
              <a:ea typeface="Georgia"/>
              <a:cs typeface="Georgia"/>
              <a:sym typeface="Georgia"/>
            </a:endParaRPr>
          </a:p>
        </p:txBody>
      </p:sp>
      <p:sp>
        <p:nvSpPr>
          <p:cNvPr id="111" name="Google Shape;111;g2f05a8e4f5a_1_12"/>
          <p:cNvSpPr txBox="1"/>
          <p:nvPr>
            <p:ph idx="4294967295" type="body"/>
          </p:nvPr>
        </p:nvSpPr>
        <p:spPr>
          <a:xfrm>
            <a:off x="311700" y="777300"/>
            <a:ext cx="3980700" cy="414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200" u="sng">
                <a:solidFill>
                  <a:srgbClr val="000000"/>
                </a:solidFill>
                <a:latin typeface="Cambria"/>
                <a:ea typeface="Cambria"/>
                <a:cs typeface="Cambria"/>
                <a:sym typeface="Cambria"/>
              </a:rPr>
              <a:t>“Ejection Misconduct”</a:t>
            </a:r>
            <a:endParaRPr b="1" sz="2200" u="sng">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Flagrant Misconduct</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Fighting</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Red Card</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Second Minor Act of Misconduct in same game</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Fan Removal</a:t>
            </a:r>
            <a:endParaRPr b="1" sz="20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1700">
                <a:solidFill>
                  <a:srgbClr val="000000"/>
                </a:solidFill>
                <a:latin typeface="Cambria"/>
                <a:ea typeface="Cambria"/>
                <a:cs typeface="Cambria"/>
                <a:sym typeface="Cambria"/>
              </a:rPr>
              <a:t>	</a:t>
            </a:r>
            <a:endParaRPr b="1" sz="17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7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700">
              <a:solidFill>
                <a:srgbClr val="0000FF"/>
              </a:solidFill>
              <a:latin typeface="Cambria"/>
              <a:ea typeface="Cambria"/>
              <a:cs typeface="Cambria"/>
              <a:sym typeface="Cambria"/>
            </a:endParaRPr>
          </a:p>
        </p:txBody>
      </p:sp>
      <p:sp>
        <p:nvSpPr>
          <p:cNvPr id="112" name="Google Shape;112;g2f05a8e4f5a_1_12"/>
          <p:cNvSpPr txBox="1"/>
          <p:nvPr>
            <p:ph idx="4294967295" type="body"/>
          </p:nvPr>
        </p:nvSpPr>
        <p:spPr>
          <a:xfrm>
            <a:off x="4426500" y="777300"/>
            <a:ext cx="3980700" cy="414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2200" u="sng">
                <a:solidFill>
                  <a:srgbClr val="000000"/>
                </a:solidFill>
                <a:latin typeface="Cambria"/>
                <a:ea typeface="Cambria"/>
                <a:cs typeface="Cambria"/>
                <a:sym typeface="Cambria"/>
              </a:rPr>
              <a:t>“Incident”</a:t>
            </a:r>
            <a:endParaRPr b="1" sz="2200" u="sng">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Injury</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Issues with Field of Play</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Non-Compliant Caps or Suits</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Forfeit of Game</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Protest</a:t>
            </a:r>
            <a:endParaRPr b="1" sz="2000">
              <a:solidFill>
                <a:srgbClr val="000000"/>
              </a:solidFill>
              <a:latin typeface="Cambria"/>
              <a:ea typeface="Cambria"/>
              <a:cs typeface="Cambria"/>
              <a:sym typeface="Cambria"/>
            </a:endParaRPr>
          </a:p>
          <a:p>
            <a:pPr indent="-355600" lvl="0" marL="457200" rtl="0" algn="l">
              <a:lnSpc>
                <a:spcPct val="150000"/>
              </a:lnSpc>
              <a:spcBef>
                <a:spcPts val="0"/>
              </a:spcBef>
              <a:spcAft>
                <a:spcPts val="0"/>
              </a:spcAft>
              <a:buClr>
                <a:srgbClr val="000000"/>
              </a:buClr>
              <a:buSzPts val="2000"/>
              <a:buFont typeface="Cambria"/>
              <a:buAutoNum type="alphaLcPeriod"/>
            </a:pPr>
            <a:r>
              <a:rPr b="1" lang="en" sz="2000">
                <a:solidFill>
                  <a:srgbClr val="000000"/>
                </a:solidFill>
                <a:latin typeface="Cambria"/>
                <a:ea typeface="Cambria"/>
                <a:cs typeface="Cambria"/>
                <a:sym typeface="Cambria"/>
              </a:rPr>
              <a:t>Abandonment of Game</a:t>
            </a:r>
            <a:endParaRPr b="1" sz="20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rPr b="1" lang="en" sz="1700">
                <a:solidFill>
                  <a:srgbClr val="000000"/>
                </a:solidFill>
                <a:latin typeface="Cambria"/>
                <a:ea typeface="Cambria"/>
                <a:cs typeface="Cambria"/>
                <a:sym typeface="Cambria"/>
              </a:rPr>
              <a:t>	</a:t>
            </a:r>
            <a:endParaRPr b="1" sz="17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700">
              <a:solidFill>
                <a:srgbClr val="000000"/>
              </a:solidFill>
              <a:latin typeface="Cambria"/>
              <a:ea typeface="Cambria"/>
              <a:cs typeface="Cambria"/>
              <a:sym typeface="Cambria"/>
            </a:endParaRPr>
          </a:p>
          <a:p>
            <a:pPr indent="0" lvl="0" marL="0" rtl="0" algn="l">
              <a:lnSpc>
                <a:spcPct val="115000"/>
              </a:lnSpc>
              <a:spcBef>
                <a:spcPts val="0"/>
              </a:spcBef>
              <a:spcAft>
                <a:spcPts val="0"/>
              </a:spcAft>
              <a:buSzPts val="1800"/>
              <a:buNone/>
            </a:pPr>
            <a:r>
              <a:t/>
            </a:r>
            <a:endParaRPr b="1" sz="1700">
              <a:solidFill>
                <a:srgbClr val="0000FF"/>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